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 id="2147483680" r:id="rId3"/>
  </p:sldMasterIdLst>
  <p:notesMasterIdLst>
    <p:notesMasterId r:id="rId23"/>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74" r:id="rId16"/>
    <p:sldId id="268" r:id="rId17"/>
    <p:sldId id="269" r:id="rId18"/>
    <p:sldId id="270" r:id="rId19"/>
    <p:sldId id="271" r:id="rId20"/>
    <p:sldId id="272" r:id="rId21"/>
    <p:sldId id="273" r:id="rId22"/>
  </p:sldIdLst>
  <p:sldSz cx="9144000" cy="5143500" type="screen16x9"/>
  <p:notesSz cx="6858000" cy="9144000"/>
  <p:embeddedFontLst>
    <p:embeddedFont>
      <p:font typeface="Arial Black" panose="020B0A04020102020204" pitchFamily="34" charset="0"/>
      <p:regular r:id="rId24"/>
      <p:bold r:id="rId25"/>
    </p:embeddedFont>
    <p:embeddedFont>
      <p:font typeface="Gill Sans" panose="020B0604020202020204" charset="0"/>
      <p:regular r:id="rId26"/>
      <p:bold r:id="rId27"/>
    </p:embeddedFont>
    <p:embeddedFont>
      <p:font typeface="Helvetica Neue" panose="020B0604020202020204" charset="0"/>
      <p:bold r:id="rId28"/>
      <p:boldItalic r:id="rId29"/>
    </p:embeddedFont>
    <p:embeddedFont>
      <p:font typeface="Times" panose="02020603050405020304" pitchFamily="18" charset="0"/>
      <p:regular r:id="rId30"/>
      <p:bold r:id="rId31"/>
      <p:italic r:id="rId32"/>
      <p:boldItalic r:id="rId33"/>
    </p:embeddedFont>
    <p:embeddedFont>
      <p:font typeface="Verdana" panose="020B0604030504040204" pitchFamily="3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798" y="3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3.fntdata"/><Relationship Id="rId39" Type="http://schemas.openxmlformats.org/officeDocument/2006/relationships/viewProps" Target="viewProps.xml"/><Relationship Id="rId21" Type="http://schemas.openxmlformats.org/officeDocument/2006/relationships/slide" Target="slides/slide18.xml"/><Relationship Id="rId34" Type="http://schemas.openxmlformats.org/officeDocument/2006/relationships/font" Target="fonts/font11.fntdata"/><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6.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8.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9b38d90317_2_94:notes"/>
          <p:cNvSpPr>
            <a:spLocks noGrp="1" noRot="1" noChangeAspect="1"/>
          </p:cNvSpPr>
          <p:nvPr>
            <p:ph type="sldImg" idx="2"/>
          </p:nvPr>
        </p:nvSpPr>
        <p:spPr>
          <a:xfrm>
            <a:off x="1714500" y="685800"/>
            <a:ext cx="3429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2" name="Google Shape;182;g19b38d90317_2_9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19b38d90317_2_163: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8" name="Google Shape;248;g19b38d90317_2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9c25345a4b_3_5: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5" name="Google Shape;255;g19c25345a4b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9c25345a4b_3_12: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2" name="Google Shape;262;g19c25345a4b_3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9c25345a4b_3_12: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2" name="Google Shape;262;g19c25345a4b_3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08057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9c25345a4b_3_21: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9" name="Google Shape;269;g19c25345a4b_3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19c25345a4b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19c25345a4b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19c25345a4b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19c25345a4b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19c25345a4b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19c25345a4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19c25345a4b_2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19c25345a4b_2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9c25345a4b_2_38:notes"/>
          <p:cNvSpPr>
            <a:spLocks noGrp="1" noRot="1" noChangeAspect="1"/>
          </p:cNvSpPr>
          <p:nvPr>
            <p:ph type="sldImg" idx="2"/>
          </p:nvPr>
        </p:nvSpPr>
        <p:spPr>
          <a:xfrm>
            <a:off x="1714500" y="685800"/>
            <a:ext cx="3429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01" name="Google Shape;301;g19c25345a4b_2_3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9b38d90317_2_145: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1" name="Google Shape;191;g19b38d90317_2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9c25345a4b_2_3: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8" name="Google Shape;198;g19c25345a4b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9b38d90317_2_151: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5" name="Google Shape;205;g19b38d90317_2_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9c25345a4b_2_12: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2" name="Google Shape;212;g19c25345a4b_2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19c25345a4b_2_2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0" name="Google Shape;220;g19c25345a4b_2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9c25345a4b_2_3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7" name="Google Shape;227;g19c25345a4b_2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19c25345a4b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19c25345a4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19c25345a4b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19c25345a4b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Title Slide">
    <p:bg>
      <p:bgPr>
        <a:blipFill>
          <a:blip r:embed="rId2">
            <a:alphaModFix amt="0"/>
          </a:blip>
          <a:stretch>
            <a:fillRect/>
          </a:stretch>
        </a:blipFill>
        <a:effectLst/>
      </p:bgPr>
    </p:bg>
    <p:spTree>
      <p:nvGrpSpPr>
        <p:cNvPr id="1" name="Shape 54"/>
        <p:cNvGrpSpPr/>
        <p:nvPr/>
      </p:nvGrpSpPr>
      <p:grpSpPr>
        <a:xfrm>
          <a:off x="0" y="0"/>
          <a:ext cx="0" cy="0"/>
          <a:chOff x="0" y="0"/>
          <a:chExt cx="0" cy="0"/>
        </a:xfrm>
      </p:grpSpPr>
      <p:pic>
        <p:nvPicPr>
          <p:cNvPr id="55" name="Google Shape;55;p14" descr="top.png"/>
          <p:cNvPicPr preferRelativeResize="0"/>
          <p:nvPr/>
        </p:nvPicPr>
        <p:blipFill rotWithShape="1">
          <a:blip r:embed="rId3">
            <a:alphaModFix/>
          </a:blip>
          <a:srcRect/>
          <a:stretch/>
        </p:blipFill>
        <p:spPr>
          <a:xfrm>
            <a:off x="-1" y="-1399"/>
            <a:ext cx="6858002" cy="288229"/>
          </a:xfrm>
          <a:prstGeom prst="rect">
            <a:avLst/>
          </a:prstGeom>
          <a:noFill/>
          <a:ln>
            <a:noFill/>
          </a:ln>
        </p:spPr>
      </p:pic>
      <p:pic>
        <p:nvPicPr>
          <p:cNvPr id="56" name="Google Shape;56;p14"/>
          <p:cNvPicPr preferRelativeResize="0"/>
          <p:nvPr/>
        </p:nvPicPr>
        <p:blipFill rotWithShape="1">
          <a:blip r:embed="rId4">
            <a:alphaModFix/>
          </a:blip>
          <a:srcRect/>
          <a:stretch/>
        </p:blipFill>
        <p:spPr>
          <a:xfrm>
            <a:off x="-7470" y="4989123"/>
            <a:ext cx="6874809" cy="159980"/>
          </a:xfrm>
          <a:prstGeom prst="rect">
            <a:avLst/>
          </a:prstGeom>
          <a:noFill/>
          <a:ln>
            <a:noFill/>
          </a:ln>
        </p:spPr>
      </p:pic>
      <p:pic>
        <p:nvPicPr>
          <p:cNvPr id="57" name="Google Shape;57;p14" descr="uOttawa_HOR_WG7.png"/>
          <p:cNvPicPr preferRelativeResize="0"/>
          <p:nvPr/>
        </p:nvPicPr>
        <p:blipFill rotWithShape="1">
          <a:blip r:embed="rId5">
            <a:alphaModFix/>
          </a:blip>
          <a:srcRect/>
          <a:stretch/>
        </p:blipFill>
        <p:spPr>
          <a:xfrm>
            <a:off x="7209367" y="4460876"/>
            <a:ext cx="1273174" cy="340530"/>
          </a:xfrm>
          <a:prstGeom prst="rect">
            <a:avLst/>
          </a:prstGeom>
          <a:noFill/>
          <a:ln>
            <a:noFill/>
          </a:ln>
        </p:spPr>
      </p:pic>
      <p:sp>
        <p:nvSpPr>
          <p:cNvPr id="58" name="Google Shape;58;p14"/>
          <p:cNvSpPr txBox="1">
            <a:spLocks noGrp="1"/>
          </p:cNvSpPr>
          <p:nvPr>
            <p:ph type="title"/>
          </p:nvPr>
        </p:nvSpPr>
        <p:spPr>
          <a:xfrm>
            <a:off x="1874520" y="2147238"/>
            <a:ext cx="7168896" cy="596646"/>
          </a:xfrm>
          <a:prstGeom prst="rect">
            <a:avLst/>
          </a:prstGeom>
          <a:noFill/>
          <a:ln>
            <a:noFill/>
          </a:ln>
        </p:spPr>
        <p:txBody>
          <a:bodyPr spcFirstLastPara="1" wrap="square" lIns="58925" tIns="29450" rIns="58925" bIns="29450" anchor="ctr" anchorCtr="0">
            <a:noAutofit/>
          </a:bodyPr>
          <a:lstStyle>
            <a:lvl1pPr lvl="0" algn="l">
              <a:spcBef>
                <a:spcPts val="0"/>
              </a:spcBef>
              <a:spcAft>
                <a:spcPts val="0"/>
              </a:spcAft>
              <a:buSzPts val="900"/>
              <a:buNone/>
              <a:defRPr sz="2200">
                <a:solidFill>
                  <a:schemeClr val="lt1"/>
                </a:solidFill>
                <a:latin typeface="Arial"/>
                <a:ea typeface="Arial"/>
                <a:cs typeface="Arial"/>
                <a:sym typeface="Arial"/>
              </a:defRPr>
            </a:lvl1pPr>
            <a:lvl2pPr lvl="1" algn="l">
              <a:spcBef>
                <a:spcPts val="0"/>
              </a:spcBef>
              <a:spcAft>
                <a:spcPts val="0"/>
              </a:spcAft>
              <a:buSzPts val="900"/>
              <a:buNone/>
              <a:defRPr/>
            </a:lvl2pPr>
            <a:lvl3pPr lvl="2" algn="l">
              <a:spcBef>
                <a:spcPts val="0"/>
              </a:spcBef>
              <a:spcAft>
                <a:spcPts val="0"/>
              </a:spcAft>
              <a:buSzPts val="900"/>
              <a:buNone/>
              <a:defRPr/>
            </a:lvl3pPr>
            <a:lvl4pPr lvl="3" algn="l">
              <a:spcBef>
                <a:spcPts val="0"/>
              </a:spcBef>
              <a:spcAft>
                <a:spcPts val="0"/>
              </a:spcAft>
              <a:buSzPts val="900"/>
              <a:buNone/>
              <a:defRPr/>
            </a:lvl4pPr>
            <a:lvl5pPr lvl="4" algn="l">
              <a:spcBef>
                <a:spcPts val="0"/>
              </a:spcBef>
              <a:spcAft>
                <a:spcPts val="0"/>
              </a:spcAft>
              <a:buSzPts val="900"/>
              <a:buNone/>
              <a:defRPr/>
            </a:lvl5pPr>
            <a:lvl6pPr lvl="5" algn="l">
              <a:spcBef>
                <a:spcPts val="0"/>
              </a:spcBef>
              <a:spcAft>
                <a:spcPts val="0"/>
              </a:spcAft>
              <a:buSzPts val="900"/>
              <a:buNone/>
              <a:defRPr/>
            </a:lvl6pPr>
            <a:lvl7pPr lvl="6" algn="l">
              <a:spcBef>
                <a:spcPts val="0"/>
              </a:spcBef>
              <a:spcAft>
                <a:spcPts val="0"/>
              </a:spcAft>
              <a:buSzPts val="900"/>
              <a:buNone/>
              <a:defRPr/>
            </a:lvl7pPr>
            <a:lvl8pPr lvl="7" algn="l">
              <a:spcBef>
                <a:spcPts val="0"/>
              </a:spcBef>
              <a:spcAft>
                <a:spcPts val="0"/>
              </a:spcAft>
              <a:buSzPts val="900"/>
              <a:buNone/>
              <a:defRPr/>
            </a:lvl8pPr>
            <a:lvl9pPr lvl="8" algn="l">
              <a:spcBef>
                <a:spcPts val="0"/>
              </a:spcBef>
              <a:spcAft>
                <a:spcPts val="0"/>
              </a:spcAft>
              <a:buSzPts val="900"/>
              <a:buNone/>
              <a:defRPr/>
            </a:lvl9pPr>
          </a:lstStyle>
          <a:p>
            <a:endParaRPr/>
          </a:p>
        </p:txBody>
      </p:sp>
      <p:sp>
        <p:nvSpPr>
          <p:cNvPr id="59" name="Google Shape;59;p14"/>
          <p:cNvSpPr txBox="1">
            <a:spLocks noGrp="1"/>
          </p:cNvSpPr>
          <p:nvPr>
            <p:ph type="body" idx="1"/>
          </p:nvPr>
        </p:nvSpPr>
        <p:spPr>
          <a:xfrm>
            <a:off x="1874520" y="2759850"/>
            <a:ext cx="7168896" cy="267462"/>
          </a:xfrm>
          <a:prstGeom prst="rect">
            <a:avLst/>
          </a:prstGeom>
          <a:noFill/>
          <a:ln>
            <a:noFill/>
          </a:ln>
        </p:spPr>
        <p:txBody>
          <a:bodyPr spcFirstLastPara="1" wrap="square" lIns="58925" tIns="29450" rIns="58925" bIns="29450" anchor="t" anchorCtr="0">
            <a:noAutofit/>
          </a:bodyPr>
          <a:lstStyle>
            <a:lvl1pPr marL="457200" lvl="0" indent="-323850" algn="l">
              <a:spcBef>
                <a:spcPts val="300"/>
              </a:spcBef>
              <a:spcAft>
                <a:spcPts val="0"/>
              </a:spcAft>
              <a:buClr>
                <a:schemeClr val="lt1"/>
              </a:buClr>
              <a:buSzPts val="1500"/>
              <a:buFont typeface="Arial"/>
              <a:buChar char="•"/>
              <a:defRPr sz="1500">
                <a:solidFill>
                  <a:schemeClr val="lt1"/>
                </a:solidFill>
                <a:latin typeface="Arial"/>
                <a:ea typeface="Arial"/>
                <a:cs typeface="Arial"/>
                <a:sym typeface="Arial"/>
              </a:defRPr>
            </a:lvl1pPr>
            <a:lvl2pPr marL="914400" lvl="1" indent="-304800" algn="l">
              <a:spcBef>
                <a:spcPts val="200"/>
              </a:spcBef>
              <a:spcAft>
                <a:spcPts val="0"/>
              </a:spcAft>
              <a:buClr>
                <a:schemeClr val="dk1"/>
              </a:buClr>
              <a:buSzPts val="1200"/>
              <a:buChar char="–"/>
              <a:defRPr/>
            </a:lvl2pPr>
            <a:lvl3pPr marL="1371600" lvl="2" indent="-304800" algn="l">
              <a:spcBef>
                <a:spcPts val="200"/>
              </a:spcBef>
              <a:spcAft>
                <a:spcPts val="0"/>
              </a:spcAft>
              <a:buClr>
                <a:schemeClr val="dk1"/>
              </a:buClr>
              <a:buSzPts val="1200"/>
              <a:buChar char="•"/>
              <a:defRPr/>
            </a:lvl3pPr>
            <a:lvl4pPr marL="1828800" lvl="3" indent="-304800" algn="l">
              <a:spcBef>
                <a:spcPts val="200"/>
              </a:spcBef>
              <a:spcAft>
                <a:spcPts val="0"/>
              </a:spcAft>
              <a:buClr>
                <a:schemeClr val="dk1"/>
              </a:buClr>
              <a:buSzPts val="1200"/>
              <a:buChar char="–"/>
              <a:defRPr/>
            </a:lvl4pPr>
            <a:lvl5pPr marL="2286000" lvl="4" indent="-304800" algn="l">
              <a:spcBef>
                <a:spcPts val="200"/>
              </a:spcBef>
              <a:spcAft>
                <a:spcPts val="0"/>
              </a:spcAft>
              <a:buClr>
                <a:schemeClr val="dk1"/>
              </a:buClr>
              <a:buSzPts val="1200"/>
              <a:buChar char="»"/>
              <a:defRPr/>
            </a:lvl5pPr>
            <a:lvl6pPr marL="2743200" lvl="5" indent="-304800" algn="l">
              <a:spcBef>
                <a:spcPts val="200"/>
              </a:spcBef>
              <a:spcAft>
                <a:spcPts val="0"/>
              </a:spcAft>
              <a:buClr>
                <a:schemeClr val="dk1"/>
              </a:buClr>
              <a:buSzPts val="1200"/>
              <a:buChar char="»"/>
              <a:defRPr/>
            </a:lvl6pPr>
            <a:lvl7pPr marL="3200400" lvl="6" indent="-304800" algn="l">
              <a:spcBef>
                <a:spcPts val="200"/>
              </a:spcBef>
              <a:spcAft>
                <a:spcPts val="0"/>
              </a:spcAft>
              <a:buClr>
                <a:schemeClr val="dk1"/>
              </a:buClr>
              <a:buSzPts val="1200"/>
              <a:buChar char="»"/>
              <a:defRPr/>
            </a:lvl7pPr>
            <a:lvl8pPr marL="3657600" lvl="7" indent="-304800" algn="l">
              <a:spcBef>
                <a:spcPts val="200"/>
              </a:spcBef>
              <a:spcAft>
                <a:spcPts val="0"/>
              </a:spcAft>
              <a:buClr>
                <a:schemeClr val="dk1"/>
              </a:buClr>
              <a:buSzPts val="1200"/>
              <a:buChar char="»"/>
              <a:defRPr/>
            </a:lvl8pPr>
            <a:lvl9pPr marL="4114800" lvl="8" indent="-304800" algn="l">
              <a:spcBef>
                <a:spcPts val="200"/>
              </a:spcBef>
              <a:spcAft>
                <a:spcPts val="0"/>
              </a:spcAft>
              <a:buClr>
                <a:schemeClr val="dk1"/>
              </a:buClr>
              <a:buSzPts val="1200"/>
              <a:buChar char="»"/>
              <a:defRPr/>
            </a:lvl9pPr>
          </a:lstStyle>
          <a:p>
            <a:endParaRPr/>
          </a:p>
        </p:txBody>
      </p:sp>
      <p:sp>
        <p:nvSpPr>
          <p:cNvPr id="60" name="Google Shape;60;p14"/>
          <p:cNvSpPr txBox="1">
            <a:spLocks noGrp="1"/>
          </p:cNvSpPr>
          <p:nvPr>
            <p:ph type="body" idx="2"/>
          </p:nvPr>
        </p:nvSpPr>
        <p:spPr>
          <a:xfrm>
            <a:off x="1874520" y="3111810"/>
            <a:ext cx="7168896" cy="219456"/>
          </a:xfrm>
          <a:prstGeom prst="rect">
            <a:avLst/>
          </a:prstGeom>
          <a:noFill/>
          <a:ln>
            <a:noFill/>
          </a:ln>
        </p:spPr>
        <p:txBody>
          <a:bodyPr spcFirstLastPara="1" wrap="square" lIns="58925" tIns="29450" rIns="58925" bIns="29450" anchor="ctr" anchorCtr="0">
            <a:noAutofit/>
          </a:bodyPr>
          <a:lstStyle>
            <a:lvl1pPr marL="457200" lvl="0" indent="-228600" algn="l">
              <a:spcBef>
                <a:spcPts val="200"/>
              </a:spcBef>
              <a:spcAft>
                <a:spcPts val="0"/>
              </a:spcAft>
              <a:buClr>
                <a:schemeClr val="lt1"/>
              </a:buClr>
              <a:buSzPts val="1100"/>
              <a:buFont typeface="Arial"/>
              <a:buNone/>
              <a:defRPr sz="1100">
                <a:solidFill>
                  <a:schemeClr val="lt1"/>
                </a:solidFill>
                <a:latin typeface="Arial"/>
                <a:ea typeface="Arial"/>
                <a:cs typeface="Arial"/>
                <a:sym typeface="Arial"/>
              </a:defRPr>
            </a:lvl1pPr>
            <a:lvl2pPr marL="914400" lvl="1" indent="-304800" algn="l">
              <a:spcBef>
                <a:spcPts val="200"/>
              </a:spcBef>
              <a:spcAft>
                <a:spcPts val="0"/>
              </a:spcAft>
              <a:buClr>
                <a:schemeClr val="dk1"/>
              </a:buClr>
              <a:buSzPts val="1200"/>
              <a:buChar char="–"/>
              <a:defRPr/>
            </a:lvl2pPr>
            <a:lvl3pPr marL="1371600" lvl="2" indent="-304800" algn="l">
              <a:spcBef>
                <a:spcPts val="200"/>
              </a:spcBef>
              <a:spcAft>
                <a:spcPts val="0"/>
              </a:spcAft>
              <a:buClr>
                <a:schemeClr val="dk1"/>
              </a:buClr>
              <a:buSzPts val="1200"/>
              <a:buChar char="•"/>
              <a:defRPr/>
            </a:lvl3pPr>
            <a:lvl4pPr marL="1828800" lvl="3" indent="-304800" algn="l">
              <a:spcBef>
                <a:spcPts val="200"/>
              </a:spcBef>
              <a:spcAft>
                <a:spcPts val="0"/>
              </a:spcAft>
              <a:buClr>
                <a:schemeClr val="dk1"/>
              </a:buClr>
              <a:buSzPts val="1200"/>
              <a:buChar char="–"/>
              <a:defRPr/>
            </a:lvl4pPr>
            <a:lvl5pPr marL="2286000" lvl="4" indent="-304800" algn="l">
              <a:spcBef>
                <a:spcPts val="200"/>
              </a:spcBef>
              <a:spcAft>
                <a:spcPts val="0"/>
              </a:spcAft>
              <a:buClr>
                <a:schemeClr val="dk1"/>
              </a:buClr>
              <a:buSzPts val="1200"/>
              <a:buChar char="»"/>
              <a:defRPr/>
            </a:lvl5pPr>
            <a:lvl6pPr marL="2743200" lvl="5" indent="-304800" algn="l">
              <a:spcBef>
                <a:spcPts val="200"/>
              </a:spcBef>
              <a:spcAft>
                <a:spcPts val="0"/>
              </a:spcAft>
              <a:buClr>
                <a:schemeClr val="dk1"/>
              </a:buClr>
              <a:buSzPts val="1200"/>
              <a:buChar char="»"/>
              <a:defRPr/>
            </a:lvl6pPr>
            <a:lvl7pPr marL="3200400" lvl="6" indent="-304800" algn="l">
              <a:spcBef>
                <a:spcPts val="200"/>
              </a:spcBef>
              <a:spcAft>
                <a:spcPts val="0"/>
              </a:spcAft>
              <a:buClr>
                <a:schemeClr val="dk1"/>
              </a:buClr>
              <a:buSzPts val="1200"/>
              <a:buChar char="»"/>
              <a:defRPr/>
            </a:lvl7pPr>
            <a:lvl8pPr marL="3657600" lvl="7" indent="-304800" algn="l">
              <a:spcBef>
                <a:spcPts val="200"/>
              </a:spcBef>
              <a:spcAft>
                <a:spcPts val="0"/>
              </a:spcAft>
              <a:buClr>
                <a:schemeClr val="dk1"/>
              </a:buClr>
              <a:buSzPts val="1200"/>
              <a:buChar char="»"/>
              <a:defRPr/>
            </a:lvl8pPr>
            <a:lvl9pPr marL="4114800" lvl="8" indent="-304800" algn="l">
              <a:spcBef>
                <a:spcPts val="200"/>
              </a:spcBef>
              <a:spcAft>
                <a:spcPts val="0"/>
              </a:spcAft>
              <a:buClr>
                <a:schemeClr val="dk1"/>
              </a:buClr>
              <a:buSzPts val="1200"/>
              <a:buChar char="»"/>
              <a:defRPr/>
            </a:lvl9pPr>
          </a:lstStyle>
          <a:p>
            <a:endParaRPr/>
          </a:p>
        </p:txBody>
      </p:sp>
      <p:sp>
        <p:nvSpPr>
          <p:cNvPr id="61" name="Google Shape;61;p14"/>
          <p:cNvSpPr txBox="1">
            <a:spLocks noGrp="1"/>
          </p:cNvSpPr>
          <p:nvPr>
            <p:ph type="body" idx="3"/>
          </p:nvPr>
        </p:nvSpPr>
        <p:spPr>
          <a:xfrm>
            <a:off x="179513" y="4569972"/>
            <a:ext cx="5040039" cy="287829"/>
          </a:xfrm>
          <a:prstGeom prst="rect">
            <a:avLst/>
          </a:prstGeom>
          <a:noFill/>
          <a:ln>
            <a:noFill/>
          </a:ln>
        </p:spPr>
        <p:txBody>
          <a:bodyPr spcFirstLastPara="1" wrap="square" lIns="58925" tIns="29450" rIns="58925" bIns="29450" anchor="t" anchorCtr="0">
            <a:noAutofit/>
          </a:bodyPr>
          <a:lstStyle>
            <a:lvl1pPr marL="457200" lvl="0" indent="-228600" algn="l">
              <a:spcBef>
                <a:spcPts val="200"/>
              </a:spcBef>
              <a:spcAft>
                <a:spcPts val="0"/>
              </a:spcAft>
              <a:buClr>
                <a:schemeClr val="lt1"/>
              </a:buClr>
              <a:buSzPts val="1100"/>
              <a:buFont typeface="Verdana"/>
              <a:buNone/>
              <a:defRPr sz="1100" b="1">
                <a:solidFill>
                  <a:schemeClr val="lt1"/>
                </a:solidFill>
              </a:defRPr>
            </a:lvl1pPr>
            <a:lvl2pPr marL="914400" lvl="1" indent="-228600" algn="l">
              <a:spcBef>
                <a:spcPts val="400"/>
              </a:spcBef>
              <a:spcAft>
                <a:spcPts val="0"/>
              </a:spcAft>
              <a:buClr>
                <a:schemeClr val="dk1"/>
              </a:buClr>
              <a:buSzPts val="1800"/>
              <a:buFont typeface="Verdana"/>
              <a:buNone/>
              <a:defRPr/>
            </a:lvl2pPr>
            <a:lvl3pPr marL="1371600" lvl="2" indent="-228600" algn="l">
              <a:spcBef>
                <a:spcPts val="400"/>
              </a:spcBef>
              <a:spcAft>
                <a:spcPts val="0"/>
              </a:spcAft>
              <a:buClr>
                <a:schemeClr val="dk1"/>
              </a:buClr>
              <a:buSzPts val="1800"/>
              <a:buFont typeface="Verdana"/>
              <a:buNone/>
              <a:defRPr/>
            </a:lvl3pPr>
            <a:lvl4pPr marL="1828800" lvl="3" indent="-228600" algn="l">
              <a:spcBef>
                <a:spcPts val="400"/>
              </a:spcBef>
              <a:spcAft>
                <a:spcPts val="0"/>
              </a:spcAft>
              <a:buClr>
                <a:schemeClr val="dk1"/>
              </a:buClr>
              <a:buSzPts val="1800"/>
              <a:buFont typeface="Verdana"/>
              <a:buNone/>
              <a:defRPr/>
            </a:lvl4pPr>
            <a:lvl5pPr marL="2286000" lvl="4" indent="-228600" algn="l">
              <a:spcBef>
                <a:spcPts val="400"/>
              </a:spcBef>
              <a:spcAft>
                <a:spcPts val="0"/>
              </a:spcAft>
              <a:buClr>
                <a:schemeClr val="dk1"/>
              </a:buClr>
              <a:buSzPts val="1800"/>
              <a:buFont typeface="Verdana"/>
              <a:buNone/>
              <a:defRPr/>
            </a:lvl5pPr>
            <a:lvl6pPr marL="2743200" lvl="5" indent="-304800" algn="l">
              <a:spcBef>
                <a:spcPts val="200"/>
              </a:spcBef>
              <a:spcAft>
                <a:spcPts val="0"/>
              </a:spcAft>
              <a:buClr>
                <a:schemeClr val="dk1"/>
              </a:buClr>
              <a:buSzPts val="1200"/>
              <a:buChar char="»"/>
              <a:defRPr/>
            </a:lvl6pPr>
            <a:lvl7pPr marL="3200400" lvl="6" indent="-304800" algn="l">
              <a:spcBef>
                <a:spcPts val="200"/>
              </a:spcBef>
              <a:spcAft>
                <a:spcPts val="0"/>
              </a:spcAft>
              <a:buClr>
                <a:schemeClr val="dk1"/>
              </a:buClr>
              <a:buSzPts val="1200"/>
              <a:buChar char="»"/>
              <a:defRPr/>
            </a:lvl7pPr>
            <a:lvl8pPr marL="3657600" lvl="7" indent="-304800" algn="l">
              <a:spcBef>
                <a:spcPts val="200"/>
              </a:spcBef>
              <a:spcAft>
                <a:spcPts val="0"/>
              </a:spcAft>
              <a:buClr>
                <a:schemeClr val="dk1"/>
              </a:buClr>
              <a:buSzPts val="1200"/>
              <a:buChar char="»"/>
              <a:defRPr/>
            </a:lvl8pPr>
            <a:lvl9pPr marL="4114800" lvl="8" indent="-304800" algn="l">
              <a:spcBef>
                <a:spcPts val="200"/>
              </a:spcBef>
              <a:spcAft>
                <a:spcPts val="0"/>
              </a:spcAft>
              <a:buClr>
                <a:schemeClr val="dk1"/>
              </a:buClr>
              <a:buSzPts val="12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62"/>
        <p:cNvGrpSpPr/>
        <p:nvPr/>
      </p:nvGrpSpPr>
      <p:grpSpPr>
        <a:xfrm>
          <a:off x="0" y="0"/>
          <a:ext cx="0" cy="0"/>
          <a:chOff x="0" y="0"/>
          <a:chExt cx="0" cy="0"/>
        </a:xfrm>
      </p:grpSpPr>
      <p:sp>
        <p:nvSpPr>
          <p:cNvPr id="63" name="Google Shape;63;p15"/>
          <p:cNvSpPr txBox="1">
            <a:spLocks noGrp="1"/>
          </p:cNvSpPr>
          <p:nvPr>
            <p:ph type="title"/>
          </p:nvPr>
        </p:nvSpPr>
        <p:spPr>
          <a:xfrm>
            <a:off x="412750" y="519522"/>
            <a:ext cx="7774632" cy="648072"/>
          </a:xfrm>
          <a:prstGeom prst="rect">
            <a:avLst/>
          </a:prstGeom>
          <a:noFill/>
          <a:ln>
            <a:noFill/>
          </a:ln>
        </p:spPr>
        <p:txBody>
          <a:bodyPr spcFirstLastPara="1" wrap="square" lIns="58925" tIns="29450" rIns="58925" bIns="29450" anchor="ctr" anchorCtr="0">
            <a:noAutofit/>
          </a:bodyPr>
          <a:lstStyle>
            <a:lvl1pPr lvl="0" algn="l">
              <a:spcBef>
                <a:spcPts val="0"/>
              </a:spcBef>
              <a:spcAft>
                <a:spcPts val="0"/>
              </a:spcAft>
              <a:buSzPts val="900"/>
              <a:buNone/>
              <a:defRPr/>
            </a:lvl1pPr>
            <a:lvl2pPr lvl="1" algn="l">
              <a:spcBef>
                <a:spcPts val="0"/>
              </a:spcBef>
              <a:spcAft>
                <a:spcPts val="0"/>
              </a:spcAft>
              <a:buSzPts val="900"/>
              <a:buNone/>
              <a:defRPr/>
            </a:lvl2pPr>
            <a:lvl3pPr lvl="2" algn="l">
              <a:spcBef>
                <a:spcPts val="0"/>
              </a:spcBef>
              <a:spcAft>
                <a:spcPts val="0"/>
              </a:spcAft>
              <a:buSzPts val="900"/>
              <a:buNone/>
              <a:defRPr/>
            </a:lvl3pPr>
            <a:lvl4pPr lvl="3" algn="l">
              <a:spcBef>
                <a:spcPts val="0"/>
              </a:spcBef>
              <a:spcAft>
                <a:spcPts val="0"/>
              </a:spcAft>
              <a:buSzPts val="900"/>
              <a:buNone/>
              <a:defRPr/>
            </a:lvl4pPr>
            <a:lvl5pPr lvl="4" algn="l">
              <a:spcBef>
                <a:spcPts val="0"/>
              </a:spcBef>
              <a:spcAft>
                <a:spcPts val="0"/>
              </a:spcAft>
              <a:buSzPts val="900"/>
              <a:buNone/>
              <a:defRPr/>
            </a:lvl5pPr>
            <a:lvl6pPr lvl="5" algn="l">
              <a:spcBef>
                <a:spcPts val="0"/>
              </a:spcBef>
              <a:spcAft>
                <a:spcPts val="0"/>
              </a:spcAft>
              <a:buSzPts val="900"/>
              <a:buNone/>
              <a:defRPr/>
            </a:lvl6pPr>
            <a:lvl7pPr lvl="6" algn="l">
              <a:spcBef>
                <a:spcPts val="0"/>
              </a:spcBef>
              <a:spcAft>
                <a:spcPts val="0"/>
              </a:spcAft>
              <a:buSzPts val="900"/>
              <a:buNone/>
              <a:defRPr/>
            </a:lvl7pPr>
            <a:lvl8pPr lvl="7" algn="l">
              <a:spcBef>
                <a:spcPts val="0"/>
              </a:spcBef>
              <a:spcAft>
                <a:spcPts val="0"/>
              </a:spcAft>
              <a:buSzPts val="900"/>
              <a:buNone/>
              <a:defRPr/>
            </a:lvl8pPr>
            <a:lvl9pPr lvl="8" algn="l">
              <a:spcBef>
                <a:spcPts val="0"/>
              </a:spcBef>
              <a:spcAft>
                <a:spcPts val="0"/>
              </a:spcAft>
              <a:buSzPts val="900"/>
              <a:buNone/>
              <a:defRPr/>
            </a:lvl9pPr>
          </a:lstStyle>
          <a:p>
            <a:endParaRPr/>
          </a:p>
        </p:txBody>
      </p:sp>
      <p:sp>
        <p:nvSpPr>
          <p:cNvPr id="64" name="Google Shape;64;p15"/>
          <p:cNvSpPr txBox="1">
            <a:spLocks noGrp="1"/>
          </p:cNvSpPr>
          <p:nvPr>
            <p:ph type="body" idx="1"/>
          </p:nvPr>
        </p:nvSpPr>
        <p:spPr>
          <a:xfrm>
            <a:off x="395536" y="1275606"/>
            <a:ext cx="7772400" cy="2815158"/>
          </a:xfrm>
          <a:prstGeom prst="rect">
            <a:avLst/>
          </a:prstGeom>
          <a:noFill/>
          <a:ln>
            <a:noFill/>
          </a:ln>
        </p:spPr>
        <p:txBody>
          <a:bodyPr spcFirstLastPara="1" wrap="square" lIns="58925" tIns="29450" rIns="58925" bIns="29450" anchor="t" anchorCtr="0">
            <a:noAutofit/>
          </a:bodyPr>
          <a:lstStyle>
            <a:lvl1pPr marL="457200" lvl="0" indent="-304800" algn="l">
              <a:spcBef>
                <a:spcPts val="200"/>
              </a:spcBef>
              <a:spcAft>
                <a:spcPts val="0"/>
              </a:spcAft>
              <a:buClr>
                <a:schemeClr val="dk1"/>
              </a:buClr>
              <a:buSzPts val="1200"/>
              <a:buChar char="•"/>
              <a:defRPr/>
            </a:lvl1pPr>
            <a:lvl2pPr marL="914400" lvl="1" indent="-304800" algn="l">
              <a:spcBef>
                <a:spcPts val="200"/>
              </a:spcBef>
              <a:spcAft>
                <a:spcPts val="0"/>
              </a:spcAft>
              <a:buClr>
                <a:schemeClr val="dk1"/>
              </a:buClr>
              <a:buSzPts val="1200"/>
              <a:buChar char="–"/>
              <a:defRPr/>
            </a:lvl2pPr>
            <a:lvl3pPr marL="1371600" lvl="2" indent="-304800" algn="l">
              <a:spcBef>
                <a:spcPts val="200"/>
              </a:spcBef>
              <a:spcAft>
                <a:spcPts val="0"/>
              </a:spcAft>
              <a:buClr>
                <a:schemeClr val="dk1"/>
              </a:buClr>
              <a:buSzPts val="1200"/>
              <a:buChar char="•"/>
              <a:defRPr/>
            </a:lvl3pPr>
            <a:lvl4pPr marL="1828800" lvl="3" indent="-304800" algn="l">
              <a:spcBef>
                <a:spcPts val="200"/>
              </a:spcBef>
              <a:spcAft>
                <a:spcPts val="0"/>
              </a:spcAft>
              <a:buClr>
                <a:schemeClr val="dk1"/>
              </a:buClr>
              <a:buSzPts val="1200"/>
              <a:buChar char="–"/>
              <a:defRPr/>
            </a:lvl4pPr>
            <a:lvl5pPr marL="2286000" lvl="4" indent="-304800" algn="l">
              <a:spcBef>
                <a:spcPts val="200"/>
              </a:spcBef>
              <a:spcAft>
                <a:spcPts val="0"/>
              </a:spcAft>
              <a:buClr>
                <a:schemeClr val="dk1"/>
              </a:buClr>
              <a:buSzPts val="1200"/>
              <a:buChar char="»"/>
              <a:defRPr/>
            </a:lvl5pPr>
            <a:lvl6pPr marL="2743200" lvl="5" indent="-304800" algn="l">
              <a:spcBef>
                <a:spcPts val="200"/>
              </a:spcBef>
              <a:spcAft>
                <a:spcPts val="0"/>
              </a:spcAft>
              <a:buClr>
                <a:schemeClr val="dk1"/>
              </a:buClr>
              <a:buSzPts val="1200"/>
              <a:buChar char="»"/>
              <a:defRPr/>
            </a:lvl6pPr>
            <a:lvl7pPr marL="3200400" lvl="6" indent="-304800" algn="l">
              <a:spcBef>
                <a:spcPts val="200"/>
              </a:spcBef>
              <a:spcAft>
                <a:spcPts val="0"/>
              </a:spcAft>
              <a:buClr>
                <a:schemeClr val="dk1"/>
              </a:buClr>
              <a:buSzPts val="1200"/>
              <a:buChar char="»"/>
              <a:defRPr/>
            </a:lvl7pPr>
            <a:lvl8pPr marL="3657600" lvl="7" indent="-304800" algn="l">
              <a:spcBef>
                <a:spcPts val="200"/>
              </a:spcBef>
              <a:spcAft>
                <a:spcPts val="0"/>
              </a:spcAft>
              <a:buClr>
                <a:schemeClr val="dk1"/>
              </a:buClr>
              <a:buSzPts val="1200"/>
              <a:buChar char="»"/>
              <a:defRPr/>
            </a:lvl8pPr>
            <a:lvl9pPr marL="4114800" lvl="8" indent="-304800" algn="l">
              <a:spcBef>
                <a:spcPts val="200"/>
              </a:spcBef>
              <a:spcAft>
                <a:spcPts val="0"/>
              </a:spcAft>
              <a:buClr>
                <a:schemeClr val="dk1"/>
              </a:buClr>
              <a:buSzPts val="1200"/>
              <a:buChar char="»"/>
              <a:defRPr/>
            </a:lvl9pPr>
          </a:lstStyle>
          <a:p>
            <a:endParaRPr/>
          </a:p>
        </p:txBody>
      </p:sp>
      <p:pic>
        <p:nvPicPr>
          <p:cNvPr id="65" name="Google Shape;65;p15"/>
          <p:cNvPicPr preferRelativeResize="0"/>
          <p:nvPr/>
        </p:nvPicPr>
        <p:blipFill rotWithShape="1">
          <a:blip r:embed="rId2">
            <a:alphaModFix/>
          </a:blip>
          <a:srcRect/>
          <a:stretch/>
        </p:blipFill>
        <p:spPr>
          <a:xfrm>
            <a:off x="-14941" y="4989123"/>
            <a:ext cx="6874809" cy="159980"/>
          </a:xfrm>
          <a:prstGeom prst="rect">
            <a:avLst/>
          </a:prstGeom>
          <a:noFill/>
          <a:ln>
            <a:noFill/>
          </a:ln>
        </p:spPr>
      </p:pic>
      <p:pic>
        <p:nvPicPr>
          <p:cNvPr id="66" name="Google Shape;66;p15" descr="top.png"/>
          <p:cNvPicPr preferRelativeResize="0"/>
          <p:nvPr/>
        </p:nvPicPr>
        <p:blipFill rotWithShape="1">
          <a:blip r:embed="rId3">
            <a:alphaModFix/>
          </a:blip>
          <a:srcRect/>
          <a:stretch/>
        </p:blipFill>
        <p:spPr>
          <a:xfrm>
            <a:off x="-1" y="-1399"/>
            <a:ext cx="6858002" cy="288229"/>
          </a:xfrm>
          <a:prstGeom prst="rect">
            <a:avLst/>
          </a:prstGeom>
          <a:noFill/>
          <a:ln>
            <a:noFill/>
          </a:ln>
        </p:spPr>
      </p:pic>
      <p:sp>
        <p:nvSpPr>
          <p:cNvPr id="67" name="Google Shape;67;p15"/>
          <p:cNvSpPr txBox="1"/>
          <p:nvPr/>
        </p:nvSpPr>
        <p:spPr>
          <a:xfrm>
            <a:off x="179512" y="4614086"/>
            <a:ext cx="4536504" cy="270030"/>
          </a:xfrm>
          <a:prstGeom prst="rect">
            <a:avLst/>
          </a:prstGeom>
          <a:noFill/>
          <a:ln>
            <a:noFill/>
          </a:ln>
        </p:spPr>
        <p:txBody>
          <a:bodyPr spcFirstLastPara="1" wrap="square" lIns="83800" tIns="41900" rIns="83800" bIns="41900" anchor="t" anchorCtr="0">
            <a:noAutofit/>
          </a:bodyPr>
          <a:lstStyle/>
          <a:p>
            <a:pPr marL="0" marR="0" lvl="0" indent="0" algn="l" rtl="0">
              <a:lnSpc>
                <a:spcPct val="100000"/>
              </a:lnSpc>
              <a:spcBef>
                <a:spcPts val="0"/>
              </a:spcBef>
              <a:spcAft>
                <a:spcPts val="0"/>
              </a:spcAft>
              <a:buClr>
                <a:srgbClr val="000000"/>
              </a:buClr>
              <a:buSzPts val="1100"/>
              <a:buFont typeface="Verdana"/>
              <a:buNone/>
            </a:pPr>
            <a:r>
              <a:rPr lang="en" sz="1100" b="1" i="0" u="none" strike="noStrike" cap="none">
                <a:solidFill>
                  <a:srgbClr val="000000"/>
                </a:solidFill>
                <a:latin typeface="Verdana"/>
                <a:ea typeface="Verdana"/>
                <a:cs typeface="Verdana"/>
                <a:sym typeface="Verdana"/>
              </a:rPr>
              <a:t>uOttawa.ca</a:t>
            </a:r>
            <a:endParaRPr sz="1100" b="1" i="0" u="none" strike="noStrike" cap="none">
              <a:solidFill>
                <a:srgbClr val="000000"/>
              </a:solidFill>
              <a:latin typeface="Verdana"/>
              <a:ea typeface="Verdana"/>
              <a:cs typeface="Verdana"/>
              <a:sym typeface="Verdana"/>
            </a:endParaRPr>
          </a:p>
        </p:txBody>
      </p:sp>
      <p:pic>
        <p:nvPicPr>
          <p:cNvPr id="68" name="Google Shape;68;p15" descr="uOttawa_HOR_WG7.png"/>
          <p:cNvPicPr preferRelativeResize="0"/>
          <p:nvPr/>
        </p:nvPicPr>
        <p:blipFill rotWithShape="1">
          <a:blip r:embed="rId4">
            <a:alphaModFix/>
          </a:blip>
          <a:srcRect/>
          <a:stretch/>
        </p:blipFill>
        <p:spPr>
          <a:xfrm>
            <a:off x="7209367" y="4460876"/>
            <a:ext cx="1273174" cy="340530"/>
          </a:xfrm>
          <a:prstGeom prst="rect">
            <a:avLst/>
          </a:prstGeom>
          <a:noFill/>
          <a:ln>
            <a:noFill/>
          </a:ln>
        </p:spPr>
      </p:pic>
      <p:sp>
        <p:nvSpPr>
          <p:cNvPr id="69" name="Google Shape;69;p15"/>
          <p:cNvSpPr txBox="1">
            <a:spLocks noGrp="1"/>
          </p:cNvSpPr>
          <p:nvPr>
            <p:ph type="sldNum" idx="12"/>
          </p:nvPr>
        </p:nvSpPr>
        <p:spPr>
          <a:xfrm>
            <a:off x="6660232" y="249492"/>
            <a:ext cx="2133600" cy="273844"/>
          </a:xfrm>
          <a:prstGeom prst="rect">
            <a:avLst/>
          </a:prstGeom>
          <a:noFill/>
          <a:ln>
            <a:noFill/>
          </a:ln>
        </p:spPr>
        <p:txBody>
          <a:bodyPr spcFirstLastPara="1" wrap="square" lIns="58925" tIns="29450" rIns="58925" bIns="29450" anchor="ctr" anchorCtr="0">
            <a:noAutofit/>
          </a:bodyPr>
          <a:lstStyle>
            <a:lvl1pPr marL="0" lvl="0" indent="0" algn="r">
              <a:lnSpc>
                <a:spcPct val="100000"/>
              </a:lnSpc>
              <a:spcBef>
                <a:spcPts val="0"/>
              </a:spcBef>
              <a:spcAft>
                <a:spcPts val="0"/>
              </a:spcAft>
              <a:buClr>
                <a:srgbClr val="888888"/>
              </a:buClr>
              <a:buSzPts val="1100"/>
              <a:buFont typeface="Arial"/>
              <a:buNone/>
              <a:defRPr>
                <a:solidFill>
                  <a:srgbClr val="888888"/>
                </a:solidFill>
              </a:defRPr>
            </a:lvl1pPr>
            <a:lvl2pPr marL="0" lvl="1" indent="0" algn="r">
              <a:lnSpc>
                <a:spcPct val="100000"/>
              </a:lnSpc>
              <a:spcBef>
                <a:spcPts val="0"/>
              </a:spcBef>
              <a:spcAft>
                <a:spcPts val="0"/>
              </a:spcAft>
              <a:buClr>
                <a:srgbClr val="888888"/>
              </a:buClr>
              <a:buSzPts val="1100"/>
              <a:buFont typeface="Arial"/>
              <a:buNone/>
              <a:defRPr>
                <a:solidFill>
                  <a:srgbClr val="888888"/>
                </a:solidFill>
              </a:defRPr>
            </a:lvl2pPr>
            <a:lvl3pPr marL="0" lvl="2" indent="0" algn="r">
              <a:lnSpc>
                <a:spcPct val="100000"/>
              </a:lnSpc>
              <a:spcBef>
                <a:spcPts val="0"/>
              </a:spcBef>
              <a:spcAft>
                <a:spcPts val="0"/>
              </a:spcAft>
              <a:buClr>
                <a:srgbClr val="888888"/>
              </a:buClr>
              <a:buSzPts val="1100"/>
              <a:buFont typeface="Arial"/>
              <a:buNone/>
              <a:defRPr>
                <a:solidFill>
                  <a:srgbClr val="888888"/>
                </a:solidFill>
              </a:defRPr>
            </a:lvl3pPr>
            <a:lvl4pPr marL="0" lvl="3" indent="0" algn="r">
              <a:lnSpc>
                <a:spcPct val="100000"/>
              </a:lnSpc>
              <a:spcBef>
                <a:spcPts val="0"/>
              </a:spcBef>
              <a:spcAft>
                <a:spcPts val="0"/>
              </a:spcAft>
              <a:buClr>
                <a:srgbClr val="888888"/>
              </a:buClr>
              <a:buSzPts val="1100"/>
              <a:buFont typeface="Arial"/>
              <a:buNone/>
              <a:defRPr>
                <a:solidFill>
                  <a:srgbClr val="888888"/>
                </a:solidFill>
              </a:defRPr>
            </a:lvl4pPr>
            <a:lvl5pPr marL="0" lvl="4" indent="0" algn="r">
              <a:lnSpc>
                <a:spcPct val="100000"/>
              </a:lnSpc>
              <a:spcBef>
                <a:spcPts val="0"/>
              </a:spcBef>
              <a:spcAft>
                <a:spcPts val="0"/>
              </a:spcAft>
              <a:buClr>
                <a:srgbClr val="888888"/>
              </a:buClr>
              <a:buSzPts val="1100"/>
              <a:buFont typeface="Arial"/>
              <a:buNone/>
              <a:defRPr>
                <a:solidFill>
                  <a:srgbClr val="888888"/>
                </a:solidFill>
              </a:defRPr>
            </a:lvl5pPr>
            <a:lvl6pPr marL="0" lvl="5" indent="0" algn="r">
              <a:lnSpc>
                <a:spcPct val="100000"/>
              </a:lnSpc>
              <a:spcBef>
                <a:spcPts val="0"/>
              </a:spcBef>
              <a:spcAft>
                <a:spcPts val="0"/>
              </a:spcAft>
              <a:buClr>
                <a:srgbClr val="888888"/>
              </a:buClr>
              <a:buSzPts val="1100"/>
              <a:buFont typeface="Arial"/>
              <a:buNone/>
              <a:defRPr>
                <a:solidFill>
                  <a:srgbClr val="888888"/>
                </a:solidFill>
              </a:defRPr>
            </a:lvl6pPr>
            <a:lvl7pPr marL="0" lvl="6" indent="0" algn="r">
              <a:lnSpc>
                <a:spcPct val="100000"/>
              </a:lnSpc>
              <a:spcBef>
                <a:spcPts val="0"/>
              </a:spcBef>
              <a:spcAft>
                <a:spcPts val="0"/>
              </a:spcAft>
              <a:buClr>
                <a:srgbClr val="888888"/>
              </a:buClr>
              <a:buSzPts val="1100"/>
              <a:buFont typeface="Arial"/>
              <a:buNone/>
              <a:defRPr>
                <a:solidFill>
                  <a:srgbClr val="888888"/>
                </a:solidFill>
              </a:defRPr>
            </a:lvl7pPr>
            <a:lvl8pPr marL="0" lvl="7" indent="0" algn="r">
              <a:lnSpc>
                <a:spcPct val="100000"/>
              </a:lnSpc>
              <a:spcBef>
                <a:spcPts val="0"/>
              </a:spcBef>
              <a:spcAft>
                <a:spcPts val="0"/>
              </a:spcAft>
              <a:buClr>
                <a:srgbClr val="888888"/>
              </a:buClr>
              <a:buSzPts val="1100"/>
              <a:buFont typeface="Arial"/>
              <a:buNone/>
              <a:defRPr>
                <a:solidFill>
                  <a:srgbClr val="888888"/>
                </a:solidFill>
              </a:defRPr>
            </a:lvl8pPr>
            <a:lvl9pPr marL="0" lvl="8" indent="0" algn="r">
              <a:lnSpc>
                <a:spcPct val="100000"/>
              </a:lnSpc>
              <a:spcBef>
                <a:spcPts val="0"/>
              </a:spcBef>
              <a:spcAft>
                <a:spcPts val="0"/>
              </a:spcAft>
              <a:buClr>
                <a:srgbClr val="888888"/>
              </a:buClr>
              <a:buSzPts val="1100"/>
              <a:buFont typeface="Arial"/>
              <a:buNone/>
              <a:defRPr>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722313" y="3210837"/>
            <a:ext cx="7772400" cy="1021556"/>
          </a:xfrm>
          <a:prstGeom prst="rect">
            <a:avLst/>
          </a:prstGeom>
          <a:noFill/>
          <a:ln>
            <a:noFill/>
          </a:ln>
        </p:spPr>
        <p:txBody>
          <a:bodyPr spcFirstLastPara="1" wrap="square" lIns="58925" tIns="29450" rIns="58925" bIns="29450" anchor="t" anchorCtr="0">
            <a:noAutofit/>
          </a:bodyPr>
          <a:lstStyle>
            <a:lvl1pPr lvl="0" algn="l">
              <a:spcBef>
                <a:spcPts val="0"/>
              </a:spcBef>
              <a:spcAft>
                <a:spcPts val="0"/>
              </a:spcAft>
              <a:buSzPts val="900"/>
              <a:buNone/>
              <a:defRPr sz="3700" b="1" cap="none"/>
            </a:lvl1pPr>
            <a:lvl2pPr lvl="1" algn="l">
              <a:spcBef>
                <a:spcPts val="0"/>
              </a:spcBef>
              <a:spcAft>
                <a:spcPts val="0"/>
              </a:spcAft>
              <a:buSzPts val="900"/>
              <a:buNone/>
              <a:defRPr/>
            </a:lvl2pPr>
            <a:lvl3pPr lvl="2" algn="l">
              <a:spcBef>
                <a:spcPts val="0"/>
              </a:spcBef>
              <a:spcAft>
                <a:spcPts val="0"/>
              </a:spcAft>
              <a:buSzPts val="900"/>
              <a:buNone/>
              <a:defRPr/>
            </a:lvl3pPr>
            <a:lvl4pPr lvl="3" algn="l">
              <a:spcBef>
                <a:spcPts val="0"/>
              </a:spcBef>
              <a:spcAft>
                <a:spcPts val="0"/>
              </a:spcAft>
              <a:buSzPts val="900"/>
              <a:buNone/>
              <a:defRPr/>
            </a:lvl4pPr>
            <a:lvl5pPr lvl="4" algn="l">
              <a:spcBef>
                <a:spcPts val="0"/>
              </a:spcBef>
              <a:spcAft>
                <a:spcPts val="0"/>
              </a:spcAft>
              <a:buSzPts val="900"/>
              <a:buNone/>
              <a:defRPr/>
            </a:lvl5pPr>
            <a:lvl6pPr lvl="5" algn="l">
              <a:spcBef>
                <a:spcPts val="0"/>
              </a:spcBef>
              <a:spcAft>
                <a:spcPts val="0"/>
              </a:spcAft>
              <a:buSzPts val="900"/>
              <a:buNone/>
              <a:defRPr/>
            </a:lvl6pPr>
            <a:lvl7pPr lvl="6" algn="l">
              <a:spcBef>
                <a:spcPts val="0"/>
              </a:spcBef>
              <a:spcAft>
                <a:spcPts val="0"/>
              </a:spcAft>
              <a:buSzPts val="900"/>
              <a:buNone/>
              <a:defRPr/>
            </a:lvl7pPr>
            <a:lvl8pPr lvl="7" algn="l">
              <a:spcBef>
                <a:spcPts val="0"/>
              </a:spcBef>
              <a:spcAft>
                <a:spcPts val="0"/>
              </a:spcAft>
              <a:buSzPts val="900"/>
              <a:buNone/>
              <a:defRPr/>
            </a:lvl8pPr>
            <a:lvl9pPr lvl="8" algn="l">
              <a:spcBef>
                <a:spcPts val="0"/>
              </a:spcBef>
              <a:spcAft>
                <a:spcPts val="0"/>
              </a:spcAft>
              <a:buSzPts val="900"/>
              <a:buNone/>
              <a:defRPr/>
            </a:lvl9pPr>
          </a:lstStyle>
          <a:p>
            <a:endParaRPr/>
          </a:p>
        </p:txBody>
      </p:sp>
      <p:sp>
        <p:nvSpPr>
          <p:cNvPr id="72" name="Google Shape;72;p16"/>
          <p:cNvSpPr txBox="1">
            <a:spLocks noGrp="1"/>
          </p:cNvSpPr>
          <p:nvPr>
            <p:ph type="body" idx="1"/>
          </p:nvPr>
        </p:nvSpPr>
        <p:spPr>
          <a:xfrm>
            <a:off x="722313" y="2085696"/>
            <a:ext cx="7772400" cy="1125140"/>
          </a:xfrm>
          <a:prstGeom prst="rect">
            <a:avLst/>
          </a:prstGeom>
          <a:noFill/>
          <a:ln>
            <a:noFill/>
          </a:ln>
        </p:spPr>
        <p:txBody>
          <a:bodyPr spcFirstLastPara="1" wrap="square" lIns="58925" tIns="29450" rIns="58925" bIns="29450" anchor="b" anchorCtr="0">
            <a:noAutofit/>
          </a:bodyPr>
          <a:lstStyle>
            <a:lvl1pPr marL="457200" lvl="0" indent="-228600" algn="l">
              <a:spcBef>
                <a:spcPts val="400"/>
              </a:spcBef>
              <a:spcAft>
                <a:spcPts val="0"/>
              </a:spcAft>
              <a:buClr>
                <a:schemeClr val="dk1"/>
              </a:buClr>
              <a:buSzPts val="1800"/>
              <a:buFont typeface="Verdana"/>
              <a:buNone/>
              <a:defRPr sz="1800"/>
            </a:lvl1pPr>
            <a:lvl2pPr marL="914400" lvl="1" indent="-228600" algn="l">
              <a:spcBef>
                <a:spcPts val="300"/>
              </a:spcBef>
              <a:spcAft>
                <a:spcPts val="0"/>
              </a:spcAft>
              <a:buClr>
                <a:schemeClr val="dk1"/>
              </a:buClr>
              <a:buSzPts val="1700"/>
              <a:buFont typeface="Verdana"/>
              <a:buNone/>
              <a:defRPr sz="1700"/>
            </a:lvl2pPr>
            <a:lvl3pPr marL="1371600" lvl="2" indent="-228600" algn="l">
              <a:spcBef>
                <a:spcPts val="300"/>
              </a:spcBef>
              <a:spcAft>
                <a:spcPts val="0"/>
              </a:spcAft>
              <a:buClr>
                <a:schemeClr val="dk1"/>
              </a:buClr>
              <a:buSzPts val="1500"/>
              <a:buFont typeface="Verdana"/>
              <a:buNone/>
              <a:defRPr sz="1500"/>
            </a:lvl3pPr>
            <a:lvl4pPr marL="1828800" lvl="3" indent="-228600" algn="l">
              <a:spcBef>
                <a:spcPts val="300"/>
              </a:spcBef>
              <a:spcAft>
                <a:spcPts val="0"/>
              </a:spcAft>
              <a:buClr>
                <a:schemeClr val="dk1"/>
              </a:buClr>
              <a:buSzPts val="1300"/>
              <a:buFont typeface="Verdana"/>
              <a:buNone/>
              <a:defRPr sz="1300"/>
            </a:lvl4pPr>
            <a:lvl5pPr marL="2286000" lvl="4" indent="-228600" algn="l">
              <a:spcBef>
                <a:spcPts val="300"/>
              </a:spcBef>
              <a:spcAft>
                <a:spcPts val="0"/>
              </a:spcAft>
              <a:buClr>
                <a:schemeClr val="dk1"/>
              </a:buClr>
              <a:buSzPts val="1300"/>
              <a:buFont typeface="Verdana"/>
              <a:buNone/>
              <a:defRPr sz="1300"/>
            </a:lvl5pPr>
            <a:lvl6pPr marL="2743200" lvl="5" indent="-228600" algn="l">
              <a:spcBef>
                <a:spcPts val="300"/>
              </a:spcBef>
              <a:spcAft>
                <a:spcPts val="0"/>
              </a:spcAft>
              <a:buClr>
                <a:schemeClr val="dk1"/>
              </a:buClr>
              <a:buSzPts val="1300"/>
              <a:buFont typeface="Arial"/>
              <a:buNone/>
              <a:defRPr sz="1300"/>
            </a:lvl6pPr>
            <a:lvl7pPr marL="3200400" lvl="6" indent="-228600" algn="l">
              <a:spcBef>
                <a:spcPts val="300"/>
              </a:spcBef>
              <a:spcAft>
                <a:spcPts val="0"/>
              </a:spcAft>
              <a:buClr>
                <a:schemeClr val="dk1"/>
              </a:buClr>
              <a:buSzPts val="1300"/>
              <a:buFont typeface="Arial"/>
              <a:buNone/>
              <a:defRPr sz="1300"/>
            </a:lvl7pPr>
            <a:lvl8pPr marL="3657600" lvl="7" indent="-228600" algn="l">
              <a:spcBef>
                <a:spcPts val="300"/>
              </a:spcBef>
              <a:spcAft>
                <a:spcPts val="0"/>
              </a:spcAft>
              <a:buClr>
                <a:schemeClr val="dk1"/>
              </a:buClr>
              <a:buSzPts val="1300"/>
              <a:buFont typeface="Arial"/>
              <a:buNone/>
              <a:defRPr sz="1300"/>
            </a:lvl8pPr>
            <a:lvl9pPr marL="4114800" lvl="8" indent="-228600" algn="l">
              <a:spcBef>
                <a:spcPts val="300"/>
              </a:spcBef>
              <a:spcAft>
                <a:spcPts val="0"/>
              </a:spcAft>
              <a:buClr>
                <a:schemeClr val="dk1"/>
              </a:buClr>
              <a:buSzPts val="1300"/>
              <a:buFont typeface="Arial"/>
              <a:buNone/>
              <a:defRPr sz="1300"/>
            </a:lvl9pPr>
          </a:lstStyle>
          <a:p>
            <a:endParaRPr/>
          </a:p>
        </p:txBody>
      </p:sp>
      <p:pic>
        <p:nvPicPr>
          <p:cNvPr id="73" name="Google Shape;73;p16"/>
          <p:cNvPicPr preferRelativeResize="0"/>
          <p:nvPr/>
        </p:nvPicPr>
        <p:blipFill rotWithShape="1">
          <a:blip r:embed="rId2">
            <a:alphaModFix/>
          </a:blip>
          <a:srcRect/>
          <a:stretch/>
        </p:blipFill>
        <p:spPr>
          <a:xfrm>
            <a:off x="-14941" y="4989123"/>
            <a:ext cx="6874809" cy="159980"/>
          </a:xfrm>
          <a:prstGeom prst="rect">
            <a:avLst/>
          </a:prstGeom>
          <a:noFill/>
          <a:ln>
            <a:noFill/>
          </a:ln>
        </p:spPr>
      </p:pic>
      <p:pic>
        <p:nvPicPr>
          <p:cNvPr id="74" name="Google Shape;74;p16" descr="top.png"/>
          <p:cNvPicPr preferRelativeResize="0"/>
          <p:nvPr/>
        </p:nvPicPr>
        <p:blipFill rotWithShape="1">
          <a:blip r:embed="rId3">
            <a:alphaModFix/>
          </a:blip>
          <a:srcRect/>
          <a:stretch/>
        </p:blipFill>
        <p:spPr>
          <a:xfrm>
            <a:off x="-1" y="-1399"/>
            <a:ext cx="6858002" cy="288229"/>
          </a:xfrm>
          <a:prstGeom prst="rect">
            <a:avLst/>
          </a:prstGeom>
          <a:noFill/>
          <a:ln>
            <a:noFill/>
          </a:ln>
        </p:spPr>
      </p:pic>
      <p:sp>
        <p:nvSpPr>
          <p:cNvPr id="75" name="Google Shape;75;p16"/>
          <p:cNvSpPr txBox="1"/>
          <p:nvPr/>
        </p:nvSpPr>
        <p:spPr>
          <a:xfrm>
            <a:off x="179512" y="4614086"/>
            <a:ext cx="4536504" cy="270030"/>
          </a:xfrm>
          <a:prstGeom prst="rect">
            <a:avLst/>
          </a:prstGeom>
          <a:noFill/>
          <a:ln>
            <a:noFill/>
          </a:ln>
        </p:spPr>
        <p:txBody>
          <a:bodyPr spcFirstLastPara="1" wrap="square" lIns="83800" tIns="41900" rIns="83800" bIns="41900" anchor="t" anchorCtr="0">
            <a:noAutofit/>
          </a:bodyPr>
          <a:lstStyle/>
          <a:p>
            <a:pPr marL="0" marR="0" lvl="0" indent="0" algn="l" rtl="0">
              <a:lnSpc>
                <a:spcPct val="100000"/>
              </a:lnSpc>
              <a:spcBef>
                <a:spcPts val="0"/>
              </a:spcBef>
              <a:spcAft>
                <a:spcPts val="0"/>
              </a:spcAft>
              <a:buClr>
                <a:srgbClr val="000000"/>
              </a:buClr>
              <a:buSzPts val="1100"/>
              <a:buFont typeface="Verdana"/>
              <a:buNone/>
            </a:pPr>
            <a:r>
              <a:rPr lang="en" sz="1100" b="1" i="0" u="none" strike="noStrike" cap="none">
                <a:solidFill>
                  <a:srgbClr val="000000"/>
                </a:solidFill>
                <a:latin typeface="Verdana"/>
                <a:ea typeface="Verdana"/>
                <a:cs typeface="Verdana"/>
                <a:sym typeface="Verdana"/>
              </a:rPr>
              <a:t>uOttawa.ca</a:t>
            </a:r>
            <a:endParaRPr sz="1100" b="1" i="0" u="none" strike="noStrike" cap="none">
              <a:solidFill>
                <a:srgbClr val="000000"/>
              </a:solidFill>
              <a:latin typeface="Verdana"/>
              <a:ea typeface="Verdana"/>
              <a:cs typeface="Verdana"/>
              <a:sym typeface="Verdana"/>
            </a:endParaRPr>
          </a:p>
        </p:txBody>
      </p:sp>
      <p:pic>
        <p:nvPicPr>
          <p:cNvPr id="76" name="Google Shape;76;p16" descr="uOttawa_HOR_WG7.png"/>
          <p:cNvPicPr preferRelativeResize="0"/>
          <p:nvPr/>
        </p:nvPicPr>
        <p:blipFill rotWithShape="1">
          <a:blip r:embed="rId4">
            <a:alphaModFix/>
          </a:blip>
          <a:srcRect/>
          <a:stretch/>
        </p:blipFill>
        <p:spPr>
          <a:xfrm>
            <a:off x="7209367" y="4460876"/>
            <a:ext cx="1273174" cy="340530"/>
          </a:xfrm>
          <a:prstGeom prst="rect">
            <a:avLst/>
          </a:prstGeom>
          <a:noFill/>
          <a:ln>
            <a:noFill/>
          </a:ln>
        </p:spPr>
      </p:pic>
      <p:sp>
        <p:nvSpPr>
          <p:cNvPr id="77" name="Google Shape;77;p16"/>
          <p:cNvSpPr txBox="1">
            <a:spLocks noGrp="1"/>
          </p:cNvSpPr>
          <p:nvPr>
            <p:ph type="sldNum" idx="12"/>
          </p:nvPr>
        </p:nvSpPr>
        <p:spPr>
          <a:xfrm>
            <a:off x="6660232" y="249492"/>
            <a:ext cx="2133600" cy="273844"/>
          </a:xfrm>
          <a:prstGeom prst="rect">
            <a:avLst/>
          </a:prstGeom>
          <a:noFill/>
          <a:ln>
            <a:noFill/>
          </a:ln>
        </p:spPr>
        <p:txBody>
          <a:bodyPr spcFirstLastPara="1" wrap="square" lIns="58925" tIns="29450" rIns="58925" bIns="29450" anchor="ctr" anchorCtr="0">
            <a:noAutofit/>
          </a:bodyPr>
          <a:lstStyle>
            <a:lvl1pPr marL="0" lvl="0" indent="0" algn="r">
              <a:lnSpc>
                <a:spcPct val="100000"/>
              </a:lnSpc>
              <a:spcBef>
                <a:spcPts val="0"/>
              </a:spcBef>
              <a:spcAft>
                <a:spcPts val="0"/>
              </a:spcAft>
              <a:buClr>
                <a:srgbClr val="888888"/>
              </a:buClr>
              <a:buSzPts val="1100"/>
              <a:buFont typeface="Arial"/>
              <a:buNone/>
              <a:defRPr>
                <a:solidFill>
                  <a:srgbClr val="888888"/>
                </a:solidFill>
              </a:defRPr>
            </a:lvl1pPr>
            <a:lvl2pPr marL="0" lvl="1" indent="0" algn="r">
              <a:lnSpc>
                <a:spcPct val="100000"/>
              </a:lnSpc>
              <a:spcBef>
                <a:spcPts val="0"/>
              </a:spcBef>
              <a:spcAft>
                <a:spcPts val="0"/>
              </a:spcAft>
              <a:buClr>
                <a:srgbClr val="888888"/>
              </a:buClr>
              <a:buSzPts val="1100"/>
              <a:buFont typeface="Arial"/>
              <a:buNone/>
              <a:defRPr>
                <a:solidFill>
                  <a:srgbClr val="888888"/>
                </a:solidFill>
              </a:defRPr>
            </a:lvl2pPr>
            <a:lvl3pPr marL="0" lvl="2" indent="0" algn="r">
              <a:lnSpc>
                <a:spcPct val="100000"/>
              </a:lnSpc>
              <a:spcBef>
                <a:spcPts val="0"/>
              </a:spcBef>
              <a:spcAft>
                <a:spcPts val="0"/>
              </a:spcAft>
              <a:buClr>
                <a:srgbClr val="888888"/>
              </a:buClr>
              <a:buSzPts val="1100"/>
              <a:buFont typeface="Arial"/>
              <a:buNone/>
              <a:defRPr>
                <a:solidFill>
                  <a:srgbClr val="888888"/>
                </a:solidFill>
              </a:defRPr>
            </a:lvl3pPr>
            <a:lvl4pPr marL="0" lvl="3" indent="0" algn="r">
              <a:lnSpc>
                <a:spcPct val="100000"/>
              </a:lnSpc>
              <a:spcBef>
                <a:spcPts val="0"/>
              </a:spcBef>
              <a:spcAft>
                <a:spcPts val="0"/>
              </a:spcAft>
              <a:buClr>
                <a:srgbClr val="888888"/>
              </a:buClr>
              <a:buSzPts val="1100"/>
              <a:buFont typeface="Arial"/>
              <a:buNone/>
              <a:defRPr>
                <a:solidFill>
                  <a:srgbClr val="888888"/>
                </a:solidFill>
              </a:defRPr>
            </a:lvl4pPr>
            <a:lvl5pPr marL="0" lvl="4" indent="0" algn="r">
              <a:lnSpc>
                <a:spcPct val="100000"/>
              </a:lnSpc>
              <a:spcBef>
                <a:spcPts val="0"/>
              </a:spcBef>
              <a:spcAft>
                <a:spcPts val="0"/>
              </a:spcAft>
              <a:buClr>
                <a:srgbClr val="888888"/>
              </a:buClr>
              <a:buSzPts val="1100"/>
              <a:buFont typeface="Arial"/>
              <a:buNone/>
              <a:defRPr>
                <a:solidFill>
                  <a:srgbClr val="888888"/>
                </a:solidFill>
              </a:defRPr>
            </a:lvl5pPr>
            <a:lvl6pPr marL="0" lvl="5" indent="0" algn="r">
              <a:lnSpc>
                <a:spcPct val="100000"/>
              </a:lnSpc>
              <a:spcBef>
                <a:spcPts val="0"/>
              </a:spcBef>
              <a:spcAft>
                <a:spcPts val="0"/>
              </a:spcAft>
              <a:buClr>
                <a:srgbClr val="888888"/>
              </a:buClr>
              <a:buSzPts val="1100"/>
              <a:buFont typeface="Arial"/>
              <a:buNone/>
              <a:defRPr>
                <a:solidFill>
                  <a:srgbClr val="888888"/>
                </a:solidFill>
              </a:defRPr>
            </a:lvl6pPr>
            <a:lvl7pPr marL="0" lvl="6" indent="0" algn="r">
              <a:lnSpc>
                <a:spcPct val="100000"/>
              </a:lnSpc>
              <a:spcBef>
                <a:spcPts val="0"/>
              </a:spcBef>
              <a:spcAft>
                <a:spcPts val="0"/>
              </a:spcAft>
              <a:buClr>
                <a:srgbClr val="888888"/>
              </a:buClr>
              <a:buSzPts val="1100"/>
              <a:buFont typeface="Arial"/>
              <a:buNone/>
              <a:defRPr>
                <a:solidFill>
                  <a:srgbClr val="888888"/>
                </a:solidFill>
              </a:defRPr>
            </a:lvl7pPr>
            <a:lvl8pPr marL="0" lvl="7" indent="0" algn="r">
              <a:lnSpc>
                <a:spcPct val="100000"/>
              </a:lnSpc>
              <a:spcBef>
                <a:spcPts val="0"/>
              </a:spcBef>
              <a:spcAft>
                <a:spcPts val="0"/>
              </a:spcAft>
              <a:buClr>
                <a:srgbClr val="888888"/>
              </a:buClr>
              <a:buSzPts val="1100"/>
              <a:buFont typeface="Arial"/>
              <a:buNone/>
              <a:defRPr>
                <a:solidFill>
                  <a:srgbClr val="888888"/>
                </a:solidFill>
              </a:defRPr>
            </a:lvl8pPr>
            <a:lvl9pPr marL="0" lvl="8" indent="0" algn="r">
              <a:lnSpc>
                <a:spcPct val="100000"/>
              </a:lnSpc>
              <a:spcBef>
                <a:spcPts val="0"/>
              </a:spcBef>
              <a:spcAft>
                <a:spcPts val="0"/>
              </a:spcAft>
              <a:buClr>
                <a:srgbClr val="888888"/>
              </a:buClr>
              <a:buSzPts val="1100"/>
              <a:buFont typeface="Arial"/>
              <a:buNone/>
              <a:defRPr>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a:off x="685800" y="285750"/>
            <a:ext cx="6553200" cy="685800"/>
          </a:xfrm>
          <a:prstGeom prst="rect">
            <a:avLst/>
          </a:prstGeom>
          <a:noFill/>
          <a:ln>
            <a:noFill/>
          </a:ln>
        </p:spPr>
        <p:txBody>
          <a:bodyPr spcFirstLastPara="1" wrap="square" lIns="58925" tIns="29450" rIns="58925" bIns="29450" anchor="ctr" anchorCtr="0">
            <a:noAutofit/>
          </a:bodyPr>
          <a:lstStyle>
            <a:lvl1pPr lvl="0" algn="l">
              <a:spcBef>
                <a:spcPts val="0"/>
              </a:spcBef>
              <a:spcAft>
                <a:spcPts val="0"/>
              </a:spcAft>
              <a:buSzPts val="900"/>
              <a:buNone/>
              <a:defRPr/>
            </a:lvl1pPr>
            <a:lvl2pPr lvl="1" algn="l">
              <a:spcBef>
                <a:spcPts val="0"/>
              </a:spcBef>
              <a:spcAft>
                <a:spcPts val="0"/>
              </a:spcAft>
              <a:buSzPts val="900"/>
              <a:buNone/>
              <a:defRPr/>
            </a:lvl2pPr>
            <a:lvl3pPr lvl="2" algn="l">
              <a:spcBef>
                <a:spcPts val="0"/>
              </a:spcBef>
              <a:spcAft>
                <a:spcPts val="0"/>
              </a:spcAft>
              <a:buSzPts val="900"/>
              <a:buNone/>
              <a:defRPr/>
            </a:lvl3pPr>
            <a:lvl4pPr lvl="3" algn="l">
              <a:spcBef>
                <a:spcPts val="0"/>
              </a:spcBef>
              <a:spcAft>
                <a:spcPts val="0"/>
              </a:spcAft>
              <a:buSzPts val="900"/>
              <a:buNone/>
              <a:defRPr/>
            </a:lvl4pPr>
            <a:lvl5pPr lvl="4" algn="l">
              <a:spcBef>
                <a:spcPts val="0"/>
              </a:spcBef>
              <a:spcAft>
                <a:spcPts val="0"/>
              </a:spcAft>
              <a:buSzPts val="900"/>
              <a:buNone/>
              <a:defRPr/>
            </a:lvl5pPr>
            <a:lvl6pPr lvl="5" algn="l">
              <a:spcBef>
                <a:spcPts val="0"/>
              </a:spcBef>
              <a:spcAft>
                <a:spcPts val="0"/>
              </a:spcAft>
              <a:buSzPts val="900"/>
              <a:buNone/>
              <a:defRPr/>
            </a:lvl6pPr>
            <a:lvl7pPr lvl="6" algn="l">
              <a:spcBef>
                <a:spcPts val="0"/>
              </a:spcBef>
              <a:spcAft>
                <a:spcPts val="0"/>
              </a:spcAft>
              <a:buSzPts val="900"/>
              <a:buNone/>
              <a:defRPr/>
            </a:lvl7pPr>
            <a:lvl8pPr lvl="7" algn="l">
              <a:spcBef>
                <a:spcPts val="0"/>
              </a:spcBef>
              <a:spcAft>
                <a:spcPts val="0"/>
              </a:spcAft>
              <a:buSzPts val="900"/>
              <a:buNone/>
              <a:defRPr/>
            </a:lvl8pPr>
            <a:lvl9pPr lvl="8" algn="l">
              <a:spcBef>
                <a:spcPts val="0"/>
              </a:spcBef>
              <a:spcAft>
                <a:spcPts val="0"/>
              </a:spcAft>
              <a:buSzPts val="900"/>
              <a:buNone/>
              <a:defRPr/>
            </a:lvl9pPr>
          </a:lstStyle>
          <a:p>
            <a:endParaRPr/>
          </a:p>
        </p:txBody>
      </p:sp>
      <p:sp>
        <p:nvSpPr>
          <p:cNvPr id="80" name="Google Shape;80;p17"/>
          <p:cNvSpPr txBox="1">
            <a:spLocks noGrp="1"/>
          </p:cNvSpPr>
          <p:nvPr>
            <p:ph type="body" idx="1"/>
          </p:nvPr>
        </p:nvSpPr>
        <p:spPr>
          <a:xfrm>
            <a:off x="685800" y="1143000"/>
            <a:ext cx="3810000" cy="2914650"/>
          </a:xfrm>
          <a:prstGeom prst="rect">
            <a:avLst/>
          </a:prstGeom>
          <a:noFill/>
          <a:ln>
            <a:noFill/>
          </a:ln>
        </p:spPr>
        <p:txBody>
          <a:bodyPr spcFirstLastPara="1" wrap="square" lIns="58925" tIns="29450" rIns="58925" bIns="29450" anchor="t" anchorCtr="0">
            <a:noAutofit/>
          </a:bodyPr>
          <a:lstStyle>
            <a:lvl1pPr marL="457200" lvl="0" indent="-393700" algn="l">
              <a:spcBef>
                <a:spcPts val="500"/>
              </a:spcBef>
              <a:spcAft>
                <a:spcPts val="0"/>
              </a:spcAft>
              <a:buClr>
                <a:schemeClr val="dk1"/>
              </a:buClr>
              <a:buSzPts val="2600"/>
              <a:buFont typeface="Verdana"/>
              <a:buChar char="•"/>
              <a:defRPr sz="2600"/>
            </a:lvl1pPr>
            <a:lvl2pPr marL="914400" lvl="1" indent="-368300" algn="l">
              <a:spcBef>
                <a:spcPts val="400"/>
              </a:spcBef>
              <a:spcAft>
                <a:spcPts val="0"/>
              </a:spcAft>
              <a:buClr>
                <a:schemeClr val="dk1"/>
              </a:buClr>
              <a:buSzPts val="2200"/>
              <a:buFont typeface="Verdana"/>
              <a:buChar char="–"/>
              <a:defRPr sz="2200"/>
            </a:lvl2pPr>
            <a:lvl3pPr marL="1371600" lvl="2" indent="-342900" algn="l">
              <a:spcBef>
                <a:spcPts val="400"/>
              </a:spcBef>
              <a:spcAft>
                <a:spcPts val="0"/>
              </a:spcAft>
              <a:buClr>
                <a:schemeClr val="dk1"/>
              </a:buClr>
              <a:buSzPts val="1800"/>
              <a:buFont typeface="Verdana"/>
              <a:buChar char="•"/>
              <a:defRPr sz="1800"/>
            </a:lvl3pPr>
            <a:lvl4pPr marL="1828800" lvl="3" indent="-336550" algn="l">
              <a:spcBef>
                <a:spcPts val="300"/>
              </a:spcBef>
              <a:spcAft>
                <a:spcPts val="0"/>
              </a:spcAft>
              <a:buClr>
                <a:schemeClr val="dk1"/>
              </a:buClr>
              <a:buSzPts val="1700"/>
              <a:buFont typeface="Verdana"/>
              <a:buChar char="–"/>
              <a:defRPr sz="1700"/>
            </a:lvl4pPr>
            <a:lvl5pPr marL="2286000" lvl="4" indent="-336550" algn="l">
              <a:spcBef>
                <a:spcPts val="300"/>
              </a:spcBef>
              <a:spcAft>
                <a:spcPts val="0"/>
              </a:spcAft>
              <a:buClr>
                <a:schemeClr val="dk1"/>
              </a:buClr>
              <a:buSzPts val="1700"/>
              <a:buFont typeface="Verdana"/>
              <a:buChar char="»"/>
              <a:defRPr sz="1700"/>
            </a:lvl5pPr>
            <a:lvl6pPr marL="2743200" lvl="5" indent="-336550" algn="l">
              <a:spcBef>
                <a:spcPts val="300"/>
              </a:spcBef>
              <a:spcAft>
                <a:spcPts val="0"/>
              </a:spcAft>
              <a:buClr>
                <a:schemeClr val="dk1"/>
              </a:buClr>
              <a:buSzPts val="1700"/>
              <a:buFont typeface="Arial"/>
              <a:buChar char="»"/>
              <a:defRPr sz="1700"/>
            </a:lvl6pPr>
            <a:lvl7pPr marL="3200400" lvl="6" indent="-336550" algn="l">
              <a:spcBef>
                <a:spcPts val="300"/>
              </a:spcBef>
              <a:spcAft>
                <a:spcPts val="0"/>
              </a:spcAft>
              <a:buClr>
                <a:schemeClr val="dk1"/>
              </a:buClr>
              <a:buSzPts val="1700"/>
              <a:buFont typeface="Arial"/>
              <a:buChar char="»"/>
              <a:defRPr sz="1700"/>
            </a:lvl7pPr>
            <a:lvl8pPr marL="3657600" lvl="7" indent="-336550" algn="l">
              <a:spcBef>
                <a:spcPts val="300"/>
              </a:spcBef>
              <a:spcAft>
                <a:spcPts val="0"/>
              </a:spcAft>
              <a:buClr>
                <a:schemeClr val="dk1"/>
              </a:buClr>
              <a:buSzPts val="1700"/>
              <a:buFont typeface="Arial"/>
              <a:buChar char="»"/>
              <a:defRPr sz="1700"/>
            </a:lvl8pPr>
            <a:lvl9pPr marL="4114800" lvl="8" indent="-336550" algn="l">
              <a:spcBef>
                <a:spcPts val="300"/>
              </a:spcBef>
              <a:spcAft>
                <a:spcPts val="0"/>
              </a:spcAft>
              <a:buClr>
                <a:schemeClr val="dk1"/>
              </a:buClr>
              <a:buSzPts val="1700"/>
              <a:buFont typeface="Arial"/>
              <a:buChar char="»"/>
              <a:defRPr sz="1700"/>
            </a:lvl9pPr>
          </a:lstStyle>
          <a:p>
            <a:endParaRPr/>
          </a:p>
        </p:txBody>
      </p:sp>
      <p:sp>
        <p:nvSpPr>
          <p:cNvPr id="81" name="Google Shape;81;p17"/>
          <p:cNvSpPr txBox="1">
            <a:spLocks noGrp="1"/>
          </p:cNvSpPr>
          <p:nvPr>
            <p:ph type="body" idx="2"/>
          </p:nvPr>
        </p:nvSpPr>
        <p:spPr>
          <a:xfrm>
            <a:off x="4648200" y="1143000"/>
            <a:ext cx="3810000" cy="2914650"/>
          </a:xfrm>
          <a:prstGeom prst="rect">
            <a:avLst/>
          </a:prstGeom>
          <a:noFill/>
          <a:ln>
            <a:noFill/>
          </a:ln>
        </p:spPr>
        <p:txBody>
          <a:bodyPr spcFirstLastPara="1" wrap="square" lIns="58925" tIns="29450" rIns="58925" bIns="29450" anchor="t" anchorCtr="0">
            <a:noAutofit/>
          </a:bodyPr>
          <a:lstStyle>
            <a:lvl1pPr marL="457200" lvl="0" indent="-393700" algn="l">
              <a:spcBef>
                <a:spcPts val="500"/>
              </a:spcBef>
              <a:spcAft>
                <a:spcPts val="0"/>
              </a:spcAft>
              <a:buClr>
                <a:schemeClr val="dk1"/>
              </a:buClr>
              <a:buSzPts val="2600"/>
              <a:buFont typeface="Verdana"/>
              <a:buChar char="•"/>
              <a:defRPr sz="2600"/>
            </a:lvl1pPr>
            <a:lvl2pPr marL="914400" lvl="1" indent="-368300" algn="l">
              <a:spcBef>
                <a:spcPts val="400"/>
              </a:spcBef>
              <a:spcAft>
                <a:spcPts val="0"/>
              </a:spcAft>
              <a:buClr>
                <a:schemeClr val="dk1"/>
              </a:buClr>
              <a:buSzPts val="2200"/>
              <a:buFont typeface="Verdana"/>
              <a:buChar char="–"/>
              <a:defRPr sz="2200"/>
            </a:lvl2pPr>
            <a:lvl3pPr marL="1371600" lvl="2" indent="-342900" algn="l">
              <a:spcBef>
                <a:spcPts val="400"/>
              </a:spcBef>
              <a:spcAft>
                <a:spcPts val="0"/>
              </a:spcAft>
              <a:buClr>
                <a:schemeClr val="dk1"/>
              </a:buClr>
              <a:buSzPts val="1800"/>
              <a:buFont typeface="Verdana"/>
              <a:buChar char="•"/>
              <a:defRPr sz="1800"/>
            </a:lvl3pPr>
            <a:lvl4pPr marL="1828800" lvl="3" indent="-336550" algn="l">
              <a:spcBef>
                <a:spcPts val="300"/>
              </a:spcBef>
              <a:spcAft>
                <a:spcPts val="0"/>
              </a:spcAft>
              <a:buClr>
                <a:schemeClr val="dk1"/>
              </a:buClr>
              <a:buSzPts val="1700"/>
              <a:buFont typeface="Verdana"/>
              <a:buChar char="–"/>
              <a:defRPr sz="1700"/>
            </a:lvl4pPr>
            <a:lvl5pPr marL="2286000" lvl="4" indent="-336550" algn="l">
              <a:spcBef>
                <a:spcPts val="300"/>
              </a:spcBef>
              <a:spcAft>
                <a:spcPts val="0"/>
              </a:spcAft>
              <a:buClr>
                <a:schemeClr val="dk1"/>
              </a:buClr>
              <a:buSzPts val="1700"/>
              <a:buFont typeface="Verdana"/>
              <a:buChar char="»"/>
              <a:defRPr sz="1700"/>
            </a:lvl5pPr>
            <a:lvl6pPr marL="2743200" lvl="5" indent="-336550" algn="l">
              <a:spcBef>
                <a:spcPts val="300"/>
              </a:spcBef>
              <a:spcAft>
                <a:spcPts val="0"/>
              </a:spcAft>
              <a:buClr>
                <a:schemeClr val="dk1"/>
              </a:buClr>
              <a:buSzPts val="1700"/>
              <a:buFont typeface="Arial"/>
              <a:buChar char="»"/>
              <a:defRPr sz="1700"/>
            </a:lvl6pPr>
            <a:lvl7pPr marL="3200400" lvl="6" indent="-336550" algn="l">
              <a:spcBef>
                <a:spcPts val="300"/>
              </a:spcBef>
              <a:spcAft>
                <a:spcPts val="0"/>
              </a:spcAft>
              <a:buClr>
                <a:schemeClr val="dk1"/>
              </a:buClr>
              <a:buSzPts val="1700"/>
              <a:buFont typeface="Arial"/>
              <a:buChar char="»"/>
              <a:defRPr sz="1700"/>
            </a:lvl7pPr>
            <a:lvl8pPr marL="3657600" lvl="7" indent="-336550" algn="l">
              <a:spcBef>
                <a:spcPts val="300"/>
              </a:spcBef>
              <a:spcAft>
                <a:spcPts val="0"/>
              </a:spcAft>
              <a:buClr>
                <a:schemeClr val="dk1"/>
              </a:buClr>
              <a:buSzPts val="1700"/>
              <a:buFont typeface="Arial"/>
              <a:buChar char="»"/>
              <a:defRPr sz="1700"/>
            </a:lvl8pPr>
            <a:lvl9pPr marL="4114800" lvl="8" indent="-336550" algn="l">
              <a:spcBef>
                <a:spcPts val="300"/>
              </a:spcBef>
              <a:spcAft>
                <a:spcPts val="0"/>
              </a:spcAft>
              <a:buClr>
                <a:schemeClr val="dk1"/>
              </a:buClr>
              <a:buSzPts val="1700"/>
              <a:buFont typeface="Arial"/>
              <a:buChar char="»"/>
              <a:defRPr sz="1700"/>
            </a:lvl9pPr>
          </a:lstStyle>
          <a:p>
            <a:endParaRPr/>
          </a:p>
        </p:txBody>
      </p:sp>
      <p:pic>
        <p:nvPicPr>
          <p:cNvPr id="82" name="Google Shape;82;p17"/>
          <p:cNvPicPr preferRelativeResize="0"/>
          <p:nvPr/>
        </p:nvPicPr>
        <p:blipFill rotWithShape="1">
          <a:blip r:embed="rId2">
            <a:alphaModFix/>
          </a:blip>
          <a:srcRect/>
          <a:stretch/>
        </p:blipFill>
        <p:spPr>
          <a:xfrm>
            <a:off x="-14941" y="4989123"/>
            <a:ext cx="6874809" cy="159980"/>
          </a:xfrm>
          <a:prstGeom prst="rect">
            <a:avLst/>
          </a:prstGeom>
          <a:noFill/>
          <a:ln>
            <a:noFill/>
          </a:ln>
        </p:spPr>
      </p:pic>
      <p:pic>
        <p:nvPicPr>
          <p:cNvPr id="83" name="Google Shape;83;p17" descr="top.png"/>
          <p:cNvPicPr preferRelativeResize="0"/>
          <p:nvPr/>
        </p:nvPicPr>
        <p:blipFill rotWithShape="1">
          <a:blip r:embed="rId3">
            <a:alphaModFix/>
          </a:blip>
          <a:srcRect/>
          <a:stretch/>
        </p:blipFill>
        <p:spPr>
          <a:xfrm>
            <a:off x="-1" y="-1399"/>
            <a:ext cx="6858002" cy="288229"/>
          </a:xfrm>
          <a:prstGeom prst="rect">
            <a:avLst/>
          </a:prstGeom>
          <a:noFill/>
          <a:ln>
            <a:noFill/>
          </a:ln>
        </p:spPr>
      </p:pic>
      <p:sp>
        <p:nvSpPr>
          <p:cNvPr id="84" name="Google Shape;84;p17"/>
          <p:cNvSpPr txBox="1"/>
          <p:nvPr/>
        </p:nvSpPr>
        <p:spPr>
          <a:xfrm>
            <a:off x="179512" y="4614086"/>
            <a:ext cx="4536504" cy="270030"/>
          </a:xfrm>
          <a:prstGeom prst="rect">
            <a:avLst/>
          </a:prstGeom>
          <a:noFill/>
          <a:ln>
            <a:noFill/>
          </a:ln>
        </p:spPr>
        <p:txBody>
          <a:bodyPr spcFirstLastPara="1" wrap="square" lIns="83800" tIns="41900" rIns="83800" bIns="41900" anchor="t" anchorCtr="0">
            <a:noAutofit/>
          </a:bodyPr>
          <a:lstStyle/>
          <a:p>
            <a:pPr marL="0" marR="0" lvl="0" indent="0" algn="l" rtl="0">
              <a:lnSpc>
                <a:spcPct val="100000"/>
              </a:lnSpc>
              <a:spcBef>
                <a:spcPts val="0"/>
              </a:spcBef>
              <a:spcAft>
                <a:spcPts val="0"/>
              </a:spcAft>
              <a:buClr>
                <a:srgbClr val="000000"/>
              </a:buClr>
              <a:buSzPts val="1100"/>
              <a:buFont typeface="Verdana"/>
              <a:buNone/>
            </a:pPr>
            <a:r>
              <a:rPr lang="en" sz="1100" b="1" i="0" u="none" strike="noStrike" cap="none">
                <a:solidFill>
                  <a:srgbClr val="000000"/>
                </a:solidFill>
                <a:latin typeface="Verdana"/>
                <a:ea typeface="Verdana"/>
                <a:cs typeface="Verdana"/>
                <a:sym typeface="Verdana"/>
              </a:rPr>
              <a:t>uOttawa.ca</a:t>
            </a:r>
            <a:endParaRPr sz="1100" b="1" i="0" u="none" strike="noStrike" cap="none">
              <a:solidFill>
                <a:srgbClr val="000000"/>
              </a:solidFill>
              <a:latin typeface="Verdana"/>
              <a:ea typeface="Verdana"/>
              <a:cs typeface="Verdana"/>
              <a:sym typeface="Verdana"/>
            </a:endParaRPr>
          </a:p>
        </p:txBody>
      </p:sp>
      <p:pic>
        <p:nvPicPr>
          <p:cNvPr id="85" name="Google Shape;85;p17" descr="uOttawa_HOR_WG7.png"/>
          <p:cNvPicPr preferRelativeResize="0"/>
          <p:nvPr/>
        </p:nvPicPr>
        <p:blipFill rotWithShape="1">
          <a:blip r:embed="rId4">
            <a:alphaModFix/>
          </a:blip>
          <a:srcRect/>
          <a:stretch/>
        </p:blipFill>
        <p:spPr>
          <a:xfrm>
            <a:off x="7209367" y="4460876"/>
            <a:ext cx="1273174" cy="340530"/>
          </a:xfrm>
          <a:prstGeom prst="rect">
            <a:avLst/>
          </a:prstGeom>
          <a:noFill/>
          <a:ln>
            <a:noFill/>
          </a:ln>
        </p:spPr>
      </p:pic>
      <p:sp>
        <p:nvSpPr>
          <p:cNvPr id="86" name="Google Shape;86;p17"/>
          <p:cNvSpPr txBox="1">
            <a:spLocks noGrp="1"/>
          </p:cNvSpPr>
          <p:nvPr>
            <p:ph type="sldNum" idx="12"/>
          </p:nvPr>
        </p:nvSpPr>
        <p:spPr>
          <a:xfrm>
            <a:off x="6660232" y="249492"/>
            <a:ext cx="2133600" cy="273844"/>
          </a:xfrm>
          <a:prstGeom prst="rect">
            <a:avLst/>
          </a:prstGeom>
          <a:noFill/>
          <a:ln>
            <a:noFill/>
          </a:ln>
        </p:spPr>
        <p:txBody>
          <a:bodyPr spcFirstLastPara="1" wrap="square" lIns="58925" tIns="29450" rIns="58925" bIns="29450" anchor="ctr" anchorCtr="0">
            <a:noAutofit/>
          </a:bodyPr>
          <a:lstStyle>
            <a:lvl1pPr marL="0" lvl="0" indent="0" algn="r">
              <a:lnSpc>
                <a:spcPct val="100000"/>
              </a:lnSpc>
              <a:spcBef>
                <a:spcPts val="0"/>
              </a:spcBef>
              <a:spcAft>
                <a:spcPts val="0"/>
              </a:spcAft>
              <a:buClr>
                <a:srgbClr val="888888"/>
              </a:buClr>
              <a:buSzPts val="1100"/>
              <a:buFont typeface="Arial"/>
              <a:buNone/>
              <a:defRPr>
                <a:solidFill>
                  <a:srgbClr val="888888"/>
                </a:solidFill>
              </a:defRPr>
            </a:lvl1pPr>
            <a:lvl2pPr marL="0" lvl="1" indent="0" algn="r">
              <a:lnSpc>
                <a:spcPct val="100000"/>
              </a:lnSpc>
              <a:spcBef>
                <a:spcPts val="0"/>
              </a:spcBef>
              <a:spcAft>
                <a:spcPts val="0"/>
              </a:spcAft>
              <a:buClr>
                <a:srgbClr val="888888"/>
              </a:buClr>
              <a:buSzPts val="1100"/>
              <a:buFont typeface="Arial"/>
              <a:buNone/>
              <a:defRPr>
                <a:solidFill>
                  <a:srgbClr val="888888"/>
                </a:solidFill>
              </a:defRPr>
            </a:lvl2pPr>
            <a:lvl3pPr marL="0" lvl="2" indent="0" algn="r">
              <a:lnSpc>
                <a:spcPct val="100000"/>
              </a:lnSpc>
              <a:spcBef>
                <a:spcPts val="0"/>
              </a:spcBef>
              <a:spcAft>
                <a:spcPts val="0"/>
              </a:spcAft>
              <a:buClr>
                <a:srgbClr val="888888"/>
              </a:buClr>
              <a:buSzPts val="1100"/>
              <a:buFont typeface="Arial"/>
              <a:buNone/>
              <a:defRPr>
                <a:solidFill>
                  <a:srgbClr val="888888"/>
                </a:solidFill>
              </a:defRPr>
            </a:lvl3pPr>
            <a:lvl4pPr marL="0" lvl="3" indent="0" algn="r">
              <a:lnSpc>
                <a:spcPct val="100000"/>
              </a:lnSpc>
              <a:spcBef>
                <a:spcPts val="0"/>
              </a:spcBef>
              <a:spcAft>
                <a:spcPts val="0"/>
              </a:spcAft>
              <a:buClr>
                <a:srgbClr val="888888"/>
              </a:buClr>
              <a:buSzPts val="1100"/>
              <a:buFont typeface="Arial"/>
              <a:buNone/>
              <a:defRPr>
                <a:solidFill>
                  <a:srgbClr val="888888"/>
                </a:solidFill>
              </a:defRPr>
            </a:lvl4pPr>
            <a:lvl5pPr marL="0" lvl="4" indent="0" algn="r">
              <a:lnSpc>
                <a:spcPct val="100000"/>
              </a:lnSpc>
              <a:spcBef>
                <a:spcPts val="0"/>
              </a:spcBef>
              <a:spcAft>
                <a:spcPts val="0"/>
              </a:spcAft>
              <a:buClr>
                <a:srgbClr val="888888"/>
              </a:buClr>
              <a:buSzPts val="1100"/>
              <a:buFont typeface="Arial"/>
              <a:buNone/>
              <a:defRPr>
                <a:solidFill>
                  <a:srgbClr val="888888"/>
                </a:solidFill>
              </a:defRPr>
            </a:lvl5pPr>
            <a:lvl6pPr marL="0" lvl="5" indent="0" algn="r">
              <a:lnSpc>
                <a:spcPct val="100000"/>
              </a:lnSpc>
              <a:spcBef>
                <a:spcPts val="0"/>
              </a:spcBef>
              <a:spcAft>
                <a:spcPts val="0"/>
              </a:spcAft>
              <a:buClr>
                <a:srgbClr val="888888"/>
              </a:buClr>
              <a:buSzPts val="1100"/>
              <a:buFont typeface="Arial"/>
              <a:buNone/>
              <a:defRPr>
                <a:solidFill>
                  <a:srgbClr val="888888"/>
                </a:solidFill>
              </a:defRPr>
            </a:lvl6pPr>
            <a:lvl7pPr marL="0" lvl="6" indent="0" algn="r">
              <a:lnSpc>
                <a:spcPct val="100000"/>
              </a:lnSpc>
              <a:spcBef>
                <a:spcPts val="0"/>
              </a:spcBef>
              <a:spcAft>
                <a:spcPts val="0"/>
              </a:spcAft>
              <a:buClr>
                <a:srgbClr val="888888"/>
              </a:buClr>
              <a:buSzPts val="1100"/>
              <a:buFont typeface="Arial"/>
              <a:buNone/>
              <a:defRPr>
                <a:solidFill>
                  <a:srgbClr val="888888"/>
                </a:solidFill>
              </a:defRPr>
            </a:lvl7pPr>
            <a:lvl8pPr marL="0" lvl="7" indent="0" algn="r">
              <a:lnSpc>
                <a:spcPct val="100000"/>
              </a:lnSpc>
              <a:spcBef>
                <a:spcPts val="0"/>
              </a:spcBef>
              <a:spcAft>
                <a:spcPts val="0"/>
              </a:spcAft>
              <a:buClr>
                <a:srgbClr val="888888"/>
              </a:buClr>
              <a:buSzPts val="1100"/>
              <a:buFont typeface="Arial"/>
              <a:buNone/>
              <a:defRPr>
                <a:solidFill>
                  <a:srgbClr val="888888"/>
                </a:solidFill>
              </a:defRPr>
            </a:lvl8pPr>
            <a:lvl9pPr marL="0" lvl="8" indent="0" algn="r">
              <a:lnSpc>
                <a:spcPct val="100000"/>
              </a:lnSpc>
              <a:spcBef>
                <a:spcPts val="0"/>
              </a:spcBef>
              <a:spcAft>
                <a:spcPts val="0"/>
              </a:spcAft>
              <a:buClr>
                <a:srgbClr val="888888"/>
              </a:buClr>
              <a:buSzPts val="1100"/>
              <a:buFont typeface="Arial"/>
              <a:buNone/>
              <a:defRPr>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a:off x="457200" y="205978"/>
            <a:ext cx="8229600" cy="857250"/>
          </a:xfrm>
          <a:prstGeom prst="rect">
            <a:avLst/>
          </a:prstGeom>
          <a:noFill/>
          <a:ln>
            <a:noFill/>
          </a:ln>
        </p:spPr>
        <p:txBody>
          <a:bodyPr spcFirstLastPara="1" wrap="square" lIns="58925" tIns="29450" rIns="58925" bIns="29450" anchor="ctr" anchorCtr="0">
            <a:noAutofit/>
          </a:bodyPr>
          <a:lstStyle>
            <a:lvl1pPr lvl="0" algn="l">
              <a:spcBef>
                <a:spcPts val="0"/>
              </a:spcBef>
              <a:spcAft>
                <a:spcPts val="0"/>
              </a:spcAft>
              <a:buSzPts val="900"/>
              <a:buNone/>
              <a:defRPr/>
            </a:lvl1pPr>
            <a:lvl2pPr lvl="1" algn="l">
              <a:spcBef>
                <a:spcPts val="0"/>
              </a:spcBef>
              <a:spcAft>
                <a:spcPts val="0"/>
              </a:spcAft>
              <a:buSzPts val="900"/>
              <a:buNone/>
              <a:defRPr/>
            </a:lvl2pPr>
            <a:lvl3pPr lvl="2" algn="l">
              <a:spcBef>
                <a:spcPts val="0"/>
              </a:spcBef>
              <a:spcAft>
                <a:spcPts val="0"/>
              </a:spcAft>
              <a:buSzPts val="900"/>
              <a:buNone/>
              <a:defRPr/>
            </a:lvl3pPr>
            <a:lvl4pPr lvl="3" algn="l">
              <a:spcBef>
                <a:spcPts val="0"/>
              </a:spcBef>
              <a:spcAft>
                <a:spcPts val="0"/>
              </a:spcAft>
              <a:buSzPts val="900"/>
              <a:buNone/>
              <a:defRPr/>
            </a:lvl4pPr>
            <a:lvl5pPr lvl="4" algn="l">
              <a:spcBef>
                <a:spcPts val="0"/>
              </a:spcBef>
              <a:spcAft>
                <a:spcPts val="0"/>
              </a:spcAft>
              <a:buSzPts val="900"/>
              <a:buNone/>
              <a:defRPr/>
            </a:lvl5pPr>
            <a:lvl6pPr lvl="5" algn="l">
              <a:spcBef>
                <a:spcPts val="0"/>
              </a:spcBef>
              <a:spcAft>
                <a:spcPts val="0"/>
              </a:spcAft>
              <a:buSzPts val="900"/>
              <a:buNone/>
              <a:defRPr/>
            </a:lvl6pPr>
            <a:lvl7pPr lvl="6" algn="l">
              <a:spcBef>
                <a:spcPts val="0"/>
              </a:spcBef>
              <a:spcAft>
                <a:spcPts val="0"/>
              </a:spcAft>
              <a:buSzPts val="900"/>
              <a:buNone/>
              <a:defRPr/>
            </a:lvl7pPr>
            <a:lvl8pPr lvl="7" algn="l">
              <a:spcBef>
                <a:spcPts val="0"/>
              </a:spcBef>
              <a:spcAft>
                <a:spcPts val="0"/>
              </a:spcAft>
              <a:buSzPts val="900"/>
              <a:buNone/>
              <a:defRPr/>
            </a:lvl8pPr>
            <a:lvl9pPr lvl="8" algn="l">
              <a:spcBef>
                <a:spcPts val="0"/>
              </a:spcBef>
              <a:spcAft>
                <a:spcPts val="0"/>
              </a:spcAft>
              <a:buSzPts val="900"/>
              <a:buNone/>
              <a:defRPr/>
            </a:lvl9pPr>
          </a:lstStyle>
          <a:p>
            <a:endParaRPr/>
          </a:p>
        </p:txBody>
      </p:sp>
      <p:sp>
        <p:nvSpPr>
          <p:cNvPr id="89" name="Google Shape;89;p18"/>
          <p:cNvSpPr txBox="1">
            <a:spLocks noGrp="1"/>
          </p:cNvSpPr>
          <p:nvPr>
            <p:ph type="body" idx="1"/>
          </p:nvPr>
        </p:nvSpPr>
        <p:spPr>
          <a:xfrm>
            <a:off x="457200" y="1151335"/>
            <a:ext cx="4040188" cy="479822"/>
          </a:xfrm>
          <a:prstGeom prst="rect">
            <a:avLst/>
          </a:prstGeom>
          <a:noFill/>
          <a:ln>
            <a:noFill/>
          </a:ln>
        </p:spPr>
        <p:txBody>
          <a:bodyPr spcFirstLastPara="1" wrap="square" lIns="58925" tIns="29450" rIns="58925" bIns="29450" anchor="b" anchorCtr="0">
            <a:noAutofit/>
          </a:bodyPr>
          <a:lstStyle>
            <a:lvl1pPr marL="457200" lvl="0" indent="-228600" algn="l">
              <a:spcBef>
                <a:spcPts val="400"/>
              </a:spcBef>
              <a:spcAft>
                <a:spcPts val="0"/>
              </a:spcAft>
              <a:buClr>
                <a:schemeClr val="dk1"/>
              </a:buClr>
              <a:buSzPts val="2200"/>
              <a:buFont typeface="Verdana"/>
              <a:buNone/>
              <a:defRPr sz="2200" b="1"/>
            </a:lvl1pPr>
            <a:lvl2pPr marL="914400" lvl="1" indent="-228600" algn="l">
              <a:spcBef>
                <a:spcPts val="400"/>
              </a:spcBef>
              <a:spcAft>
                <a:spcPts val="0"/>
              </a:spcAft>
              <a:buClr>
                <a:schemeClr val="dk1"/>
              </a:buClr>
              <a:buSzPts val="1800"/>
              <a:buFont typeface="Verdana"/>
              <a:buNone/>
              <a:defRPr sz="1800" b="1"/>
            </a:lvl2pPr>
            <a:lvl3pPr marL="1371600" lvl="2" indent="-228600" algn="l">
              <a:spcBef>
                <a:spcPts val="300"/>
              </a:spcBef>
              <a:spcAft>
                <a:spcPts val="0"/>
              </a:spcAft>
              <a:buClr>
                <a:schemeClr val="dk1"/>
              </a:buClr>
              <a:buSzPts val="1700"/>
              <a:buFont typeface="Verdana"/>
              <a:buNone/>
              <a:defRPr sz="1700" b="1"/>
            </a:lvl3pPr>
            <a:lvl4pPr marL="1828800" lvl="3" indent="-228600" algn="l">
              <a:spcBef>
                <a:spcPts val="300"/>
              </a:spcBef>
              <a:spcAft>
                <a:spcPts val="0"/>
              </a:spcAft>
              <a:buClr>
                <a:schemeClr val="dk1"/>
              </a:buClr>
              <a:buSzPts val="1500"/>
              <a:buFont typeface="Verdana"/>
              <a:buNone/>
              <a:defRPr sz="1500" b="1"/>
            </a:lvl4pPr>
            <a:lvl5pPr marL="2286000" lvl="4" indent="-228600" algn="l">
              <a:spcBef>
                <a:spcPts val="300"/>
              </a:spcBef>
              <a:spcAft>
                <a:spcPts val="0"/>
              </a:spcAft>
              <a:buClr>
                <a:schemeClr val="dk1"/>
              </a:buClr>
              <a:buSzPts val="1500"/>
              <a:buFont typeface="Verdana"/>
              <a:buNone/>
              <a:defRPr sz="1500" b="1"/>
            </a:lvl5pPr>
            <a:lvl6pPr marL="2743200" lvl="5" indent="-228600" algn="l">
              <a:spcBef>
                <a:spcPts val="300"/>
              </a:spcBef>
              <a:spcAft>
                <a:spcPts val="0"/>
              </a:spcAft>
              <a:buClr>
                <a:schemeClr val="dk1"/>
              </a:buClr>
              <a:buSzPts val="1500"/>
              <a:buFont typeface="Arial"/>
              <a:buNone/>
              <a:defRPr sz="1500" b="1"/>
            </a:lvl6pPr>
            <a:lvl7pPr marL="3200400" lvl="6" indent="-228600" algn="l">
              <a:spcBef>
                <a:spcPts val="300"/>
              </a:spcBef>
              <a:spcAft>
                <a:spcPts val="0"/>
              </a:spcAft>
              <a:buClr>
                <a:schemeClr val="dk1"/>
              </a:buClr>
              <a:buSzPts val="1500"/>
              <a:buFont typeface="Arial"/>
              <a:buNone/>
              <a:defRPr sz="1500" b="1"/>
            </a:lvl7pPr>
            <a:lvl8pPr marL="3657600" lvl="7" indent="-228600" algn="l">
              <a:spcBef>
                <a:spcPts val="300"/>
              </a:spcBef>
              <a:spcAft>
                <a:spcPts val="0"/>
              </a:spcAft>
              <a:buClr>
                <a:schemeClr val="dk1"/>
              </a:buClr>
              <a:buSzPts val="1500"/>
              <a:buFont typeface="Arial"/>
              <a:buNone/>
              <a:defRPr sz="1500" b="1"/>
            </a:lvl8pPr>
            <a:lvl9pPr marL="4114800" lvl="8" indent="-228600" algn="l">
              <a:spcBef>
                <a:spcPts val="300"/>
              </a:spcBef>
              <a:spcAft>
                <a:spcPts val="0"/>
              </a:spcAft>
              <a:buClr>
                <a:schemeClr val="dk1"/>
              </a:buClr>
              <a:buSzPts val="1500"/>
              <a:buFont typeface="Arial"/>
              <a:buNone/>
              <a:defRPr sz="1500" b="1"/>
            </a:lvl9pPr>
          </a:lstStyle>
          <a:p>
            <a:endParaRPr/>
          </a:p>
        </p:txBody>
      </p:sp>
      <p:sp>
        <p:nvSpPr>
          <p:cNvPr id="90" name="Google Shape;90;p18"/>
          <p:cNvSpPr txBox="1">
            <a:spLocks noGrp="1"/>
          </p:cNvSpPr>
          <p:nvPr>
            <p:ph type="body" idx="2"/>
          </p:nvPr>
        </p:nvSpPr>
        <p:spPr>
          <a:xfrm>
            <a:off x="457200" y="1631156"/>
            <a:ext cx="4040188" cy="2722792"/>
          </a:xfrm>
          <a:prstGeom prst="rect">
            <a:avLst/>
          </a:prstGeom>
          <a:noFill/>
          <a:ln>
            <a:noFill/>
          </a:ln>
        </p:spPr>
        <p:txBody>
          <a:bodyPr spcFirstLastPara="1" wrap="square" lIns="58925" tIns="29450" rIns="58925" bIns="29450" anchor="t" anchorCtr="0">
            <a:noAutofit/>
          </a:bodyPr>
          <a:lstStyle>
            <a:lvl1pPr marL="457200" lvl="0" indent="-368300" algn="l">
              <a:spcBef>
                <a:spcPts val="400"/>
              </a:spcBef>
              <a:spcAft>
                <a:spcPts val="0"/>
              </a:spcAft>
              <a:buClr>
                <a:schemeClr val="dk1"/>
              </a:buClr>
              <a:buSzPts val="2200"/>
              <a:buFont typeface="Verdana"/>
              <a:buChar char="•"/>
              <a:defRPr sz="2200"/>
            </a:lvl1pPr>
            <a:lvl2pPr marL="914400" lvl="1" indent="-342900" algn="l">
              <a:spcBef>
                <a:spcPts val="400"/>
              </a:spcBef>
              <a:spcAft>
                <a:spcPts val="0"/>
              </a:spcAft>
              <a:buClr>
                <a:schemeClr val="dk1"/>
              </a:buClr>
              <a:buSzPts val="1800"/>
              <a:buFont typeface="Verdana"/>
              <a:buChar char="–"/>
              <a:defRPr sz="1800"/>
            </a:lvl2pPr>
            <a:lvl3pPr marL="1371600" lvl="2" indent="-336550" algn="l">
              <a:spcBef>
                <a:spcPts val="300"/>
              </a:spcBef>
              <a:spcAft>
                <a:spcPts val="0"/>
              </a:spcAft>
              <a:buClr>
                <a:schemeClr val="dk1"/>
              </a:buClr>
              <a:buSzPts val="1700"/>
              <a:buFont typeface="Verdana"/>
              <a:buChar char="•"/>
              <a:defRPr sz="1700"/>
            </a:lvl3pPr>
            <a:lvl4pPr marL="1828800" lvl="3" indent="-323850" algn="l">
              <a:spcBef>
                <a:spcPts val="300"/>
              </a:spcBef>
              <a:spcAft>
                <a:spcPts val="0"/>
              </a:spcAft>
              <a:buClr>
                <a:schemeClr val="dk1"/>
              </a:buClr>
              <a:buSzPts val="1500"/>
              <a:buFont typeface="Verdana"/>
              <a:buChar char="–"/>
              <a:defRPr sz="1500"/>
            </a:lvl4pPr>
            <a:lvl5pPr marL="2286000" lvl="4" indent="-323850" algn="l">
              <a:spcBef>
                <a:spcPts val="300"/>
              </a:spcBef>
              <a:spcAft>
                <a:spcPts val="0"/>
              </a:spcAft>
              <a:buClr>
                <a:schemeClr val="dk1"/>
              </a:buClr>
              <a:buSzPts val="1500"/>
              <a:buFont typeface="Verdana"/>
              <a:buChar char="»"/>
              <a:defRPr sz="1500"/>
            </a:lvl5pPr>
            <a:lvl6pPr marL="2743200" lvl="5" indent="-323850" algn="l">
              <a:spcBef>
                <a:spcPts val="300"/>
              </a:spcBef>
              <a:spcAft>
                <a:spcPts val="0"/>
              </a:spcAft>
              <a:buClr>
                <a:schemeClr val="dk1"/>
              </a:buClr>
              <a:buSzPts val="1500"/>
              <a:buFont typeface="Arial"/>
              <a:buChar char="»"/>
              <a:defRPr sz="1500"/>
            </a:lvl6pPr>
            <a:lvl7pPr marL="3200400" lvl="6" indent="-323850" algn="l">
              <a:spcBef>
                <a:spcPts val="300"/>
              </a:spcBef>
              <a:spcAft>
                <a:spcPts val="0"/>
              </a:spcAft>
              <a:buClr>
                <a:schemeClr val="dk1"/>
              </a:buClr>
              <a:buSzPts val="1500"/>
              <a:buFont typeface="Arial"/>
              <a:buChar char="»"/>
              <a:defRPr sz="1500"/>
            </a:lvl7pPr>
            <a:lvl8pPr marL="3657600" lvl="7" indent="-323850" algn="l">
              <a:spcBef>
                <a:spcPts val="300"/>
              </a:spcBef>
              <a:spcAft>
                <a:spcPts val="0"/>
              </a:spcAft>
              <a:buClr>
                <a:schemeClr val="dk1"/>
              </a:buClr>
              <a:buSzPts val="1500"/>
              <a:buFont typeface="Arial"/>
              <a:buChar char="»"/>
              <a:defRPr sz="1500"/>
            </a:lvl8pPr>
            <a:lvl9pPr marL="4114800" lvl="8" indent="-323850" algn="l">
              <a:spcBef>
                <a:spcPts val="300"/>
              </a:spcBef>
              <a:spcAft>
                <a:spcPts val="0"/>
              </a:spcAft>
              <a:buClr>
                <a:schemeClr val="dk1"/>
              </a:buClr>
              <a:buSzPts val="1500"/>
              <a:buFont typeface="Arial"/>
              <a:buChar char="»"/>
              <a:defRPr sz="1500"/>
            </a:lvl9pPr>
          </a:lstStyle>
          <a:p>
            <a:endParaRPr/>
          </a:p>
        </p:txBody>
      </p:sp>
      <p:sp>
        <p:nvSpPr>
          <p:cNvPr id="91" name="Google Shape;91;p18"/>
          <p:cNvSpPr txBox="1">
            <a:spLocks noGrp="1"/>
          </p:cNvSpPr>
          <p:nvPr>
            <p:ph type="body" idx="3"/>
          </p:nvPr>
        </p:nvSpPr>
        <p:spPr>
          <a:xfrm>
            <a:off x="4645026" y="1151335"/>
            <a:ext cx="4041775" cy="479822"/>
          </a:xfrm>
          <a:prstGeom prst="rect">
            <a:avLst/>
          </a:prstGeom>
          <a:noFill/>
          <a:ln>
            <a:noFill/>
          </a:ln>
        </p:spPr>
        <p:txBody>
          <a:bodyPr spcFirstLastPara="1" wrap="square" lIns="58925" tIns="29450" rIns="58925" bIns="29450" anchor="b" anchorCtr="0">
            <a:noAutofit/>
          </a:bodyPr>
          <a:lstStyle>
            <a:lvl1pPr marL="457200" lvl="0" indent="-228600" algn="l">
              <a:spcBef>
                <a:spcPts val="400"/>
              </a:spcBef>
              <a:spcAft>
                <a:spcPts val="0"/>
              </a:spcAft>
              <a:buClr>
                <a:schemeClr val="dk1"/>
              </a:buClr>
              <a:buSzPts val="2200"/>
              <a:buFont typeface="Verdana"/>
              <a:buNone/>
              <a:defRPr sz="2200" b="1"/>
            </a:lvl1pPr>
            <a:lvl2pPr marL="914400" lvl="1" indent="-228600" algn="l">
              <a:spcBef>
                <a:spcPts val="400"/>
              </a:spcBef>
              <a:spcAft>
                <a:spcPts val="0"/>
              </a:spcAft>
              <a:buClr>
                <a:schemeClr val="dk1"/>
              </a:buClr>
              <a:buSzPts val="1800"/>
              <a:buFont typeface="Verdana"/>
              <a:buNone/>
              <a:defRPr sz="1800" b="1"/>
            </a:lvl2pPr>
            <a:lvl3pPr marL="1371600" lvl="2" indent="-228600" algn="l">
              <a:spcBef>
                <a:spcPts val="300"/>
              </a:spcBef>
              <a:spcAft>
                <a:spcPts val="0"/>
              </a:spcAft>
              <a:buClr>
                <a:schemeClr val="dk1"/>
              </a:buClr>
              <a:buSzPts val="1700"/>
              <a:buFont typeface="Verdana"/>
              <a:buNone/>
              <a:defRPr sz="1700" b="1"/>
            </a:lvl3pPr>
            <a:lvl4pPr marL="1828800" lvl="3" indent="-228600" algn="l">
              <a:spcBef>
                <a:spcPts val="300"/>
              </a:spcBef>
              <a:spcAft>
                <a:spcPts val="0"/>
              </a:spcAft>
              <a:buClr>
                <a:schemeClr val="dk1"/>
              </a:buClr>
              <a:buSzPts val="1500"/>
              <a:buFont typeface="Verdana"/>
              <a:buNone/>
              <a:defRPr sz="1500" b="1"/>
            </a:lvl4pPr>
            <a:lvl5pPr marL="2286000" lvl="4" indent="-228600" algn="l">
              <a:spcBef>
                <a:spcPts val="300"/>
              </a:spcBef>
              <a:spcAft>
                <a:spcPts val="0"/>
              </a:spcAft>
              <a:buClr>
                <a:schemeClr val="dk1"/>
              </a:buClr>
              <a:buSzPts val="1500"/>
              <a:buFont typeface="Verdana"/>
              <a:buNone/>
              <a:defRPr sz="1500" b="1"/>
            </a:lvl5pPr>
            <a:lvl6pPr marL="2743200" lvl="5" indent="-228600" algn="l">
              <a:spcBef>
                <a:spcPts val="300"/>
              </a:spcBef>
              <a:spcAft>
                <a:spcPts val="0"/>
              </a:spcAft>
              <a:buClr>
                <a:schemeClr val="dk1"/>
              </a:buClr>
              <a:buSzPts val="1500"/>
              <a:buFont typeface="Arial"/>
              <a:buNone/>
              <a:defRPr sz="1500" b="1"/>
            </a:lvl6pPr>
            <a:lvl7pPr marL="3200400" lvl="6" indent="-228600" algn="l">
              <a:spcBef>
                <a:spcPts val="300"/>
              </a:spcBef>
              <a:spcAft>
                <a:spcPts val="0"/>
              </a:spcAft>
              <a:buClr>
                <a:schemeClr val="dk1"/>
              </a:buClr>
              <a:buSzPts val="1500"/>
              <a:buFont typeface="Arial"/>
              <a:buNone/>
              <a:defRPr sz="1500" b="1"/>
            </a:lvl7pPr>
            <a:lvl8pPr marL="3657600" lvl="7" indent="-228600" algn="l">
              <a:spcBef>
                <a:spcPts val="300"/>
              </a:spcBef>
              <a:spcAft>
                <a:spcPts val="0"/>
              </a:spcAft>
              <a:buClr>
                <a:schemeClr val="dk1"/>
              </a:buClr>
              <a:buSzPts val="1500"/>
              <a:buFont typeface="Arial"/>
              <a:buNone/>
              <a:defRPr sz="1500" b="1"/>
            </a:lvl8pPr>
            <a:lvl9pPr marL="4114800" lvl="8" indent="-228600" algn="l">
              <a:spcBef>
                <a:spcPts val="300"/>
              </a:spcBef>
              <a:spcAft>
                <a:spcPts val="0"/>
              </a:spcAft>
              <a:buClr>
                <a:schemeClr val="dk1"/>
              </a:buClr>
              <a:buSzPts val="1500"/>
              <a:buFont typeface="Arial"/>
              <a:buNone/>
              <a:defRPr sz="1500" b="1"/>
            </a:lvl9pPr>
          </a:lstStyle>
          <a:p>
            <a:endParaRPr/>
          </a:p>
        </p:txBody>
      </p:sp>
      <p:sp>
        <p:nvSpPr>
          <p:cNvPr id="92" name="Google Shape;92;p18"/>
          <p:cNvSpPr txBox="1">
            <a:spLocks noGrp="1"/>
          </p:cNvSpPr>
          <p:nvPr>
            <p:ph type="body" idx="4"/>
          </p:nvPr>
        </p:nvSpPr>
        <p:spPr>
          <a:xfrm>
            <a:off x="4645026" y="1631156"/>
            <a:ext cx="4041775" cy="2722792"/>
          </a:xfrm>
          <a:prstGeom prst="rect">
            <a:avLst/>
          </a:prstGeom>
          <a:noFill/>
          <a:ln>
            <a:noFill/>
          </a:ln>
        </p:spPr>
        <p:txBody>
          <a:bodyPr spcFirstLastPara="1" wrap="square" lIns="58925" tIns="29450" rIns="58925" bIns="29450" anchor="t" anchorCtr="0">
            <a:noAutofit/>
          </a:bodyPr>
          <a:lstStyle>
            <a:lvl1pPr marL="457200" lvl="0" indent="-368300" algn="l">
              <a:spcBef>
                <a:spcPts val="400"/>
              </a:spcBef>
              <a:spcAft>
                <a:spcPts val="0"/>
              </a:spcAft>
              <a:buClr>
                <a:schemeClr val="dk1"/>
              </a:buClr>
              <a:buSzPts val="2200"/>
              <a:buFont typeface="Verdana"/>
              <a:buChar char="•"/>
              <a:defRPr sz="2200"/>
            </a:lvl1pPr>
            <a:lvl2pPr marL="914400" lvl="1" indent="-342900" algn="l">
              <a:spcBef>
                <a:spcPts val="400"/>
              </a:spcBef>
              <a:spcAft>
                <a:spcPts val="0"/>
              </a:spcAft>
              <a:buClr>
                <a:schemeClr val="dk1"/>
              </a:buClr>
              <a:buSzPts val="1800"/>
              <a:buFont typeface="Verdana"/>
              <a:buChar char="–"/>
              <a:defRPr sz="1800"/>
            </a:lvl2pPr>
            <a:lvl3pPr marL="1371600" lvl="2" indent="-336550" algn="l">
              <a:spcBef>
                <a:spcPts val="300"/>
              </a:spcBef>
              <a:spcAft>
                <a:spcPts val="0"/>
              </a:spcAft>
              <a:buClr>
                <a:schemeClr val="dk1"/>
              </a:buClr>
              <a:buSzPts val="1700"/>
              <a:buFont typeface="Verdana"/>
              <a:buChar char="•"/>
              <a:defRPr sz="1700"/>
            </a:lvl3pPr>
            <a:lvl4pPr marL="1828800" lvl="3" indent="-323850" algn="l">
              <a:spcBef>
                <a:spcPts val="300"/>
              </a:spcBef>
              <a:spcAft>
                <a:spcPts val="0"/>
              </a:spcAft>
              <a:buClr>
                <a:schemeClr val="dk1"/>
              </a:buClr>
              <a:buSzPts val="1500"/>
              <a:buFont typeface="Verdana"/>
              <a:buChar char="–"/>
              <a:defRPr sz="1500"/>
            </a:lvl4pPr>
            <a:lvl5pPr marL="2286000" lvl="4" indent="-323850" algn="l">
              <a:spcBef>
                <a:spcPts val="300"/>
              </a:spcBef>
              <a:spcAft>
                <a:spcPts val="0"/>
              </a:spcAft>
              <a:buClr>
                <a:schemeClr val="dk1"/>
              </a:buClr>
              <a:buSzPts val="1500"/>
              <a:buFont typeface="Verdana"/>
              <a:buChar char="»"/>
              <a:defRPr sz="1500"/>
            </a:lvl5pPr>
            <a:lvl6pPr marL="2743200" lvl="5" indent="-323850" algn="l">
              <a:spcBef>
                <a:spcPts val="300"/>
              </a:spcBef>
              <a:spcAft>
                <a:spcPts val="0"/>
              </a:spcAft>
              <a:buClr>
                <a:schemeClr val="dk1"/>
              </a:buClr>
              <a:buSzPts val="1500"/>
              <a:buFont typeface="Arial"/>
              <a:buChar char="»"/>
              <a:defRPr sz="1500"/>
            </a:lvl6pPr>
            <a:lvl7pPr marL="3200400" lvl="6" indent="-323850" algn="l">
              <a:spcBef>
                <a:spcPts val="300"/>
              </a:spcBef>
              <a:spcAft>
                <a:spcPts val="0"/>
              </a:spcAft>
              <a:buClr>
                <a:schemeClr val="dk1"/>
              </a:buClr>
              <a:buSzPts val="1500"/>
              <a:buFont typeface="Arial"/>
              <a:buChar char="»"/>
              <a:defRPr sz="1500"/>
            </a:lvl7pPr>
            <a:lvl8pPr marL="3657600" lvl="7" indent="-323850" algn="l">
              <a:spcBef>
                <a:spcPts val="300"/>
              </a:spcBef>
              <a:spcAft>
                <a:spcPts val="0"/>
              </a:spcAft>
              <a:buClr>
                <a:schemeClr val="dk1"/>
              </a:buClr>
              <a:buSzPts val="1500"/>
              <a:buFont typeface="Arial"/>
              <a:buChar char="»"/>
              <a:defRPr sz="1500"/>
            </a:lvl8pPr>
            <a:lvl9pPr marL="4114800" lvl="8" indent="-323850" algn="l">
              <a:spcBef>
                <a:spcPts val="300"/>
              </a:spcBef>
              <a:spcAft>
                <a:spcPts val="0"/>
              </a:spcAft>
              <a:buClr>
                <a:schemeClr val="dk1"/>
              </a:buClr>
              <a:buSzPts val="1500"/>
              <a:buFont typeface="Arial"/>
              <a:buChar char="»"/>
              <a:defRPr sz="1500"/>
            </a:lvl9pPr>
          </a:lstStyle>
          <a:p>
            <a:endParaRPr/>
          </a:p>
        </p:txBody>
      </p:sp>
      <p:pic>
        <p:nvPicPr>
          <p:cNvPr id="93" name="Google Shape;93;p18"/>
          <p:cNvPicPr preferRelativeResize="0"/>
          <p:nvPr/>
        </p:nvPicPr>
        <p:blipFill rotWithShape="1">
          <a:blip r:embed="rId2">
            <a:alphaModFix/>
          </a:blip>
          <a:srcRect/>
          <a:stretch/>
        </p:blipFill>
        <p:spPr>
          <a:xfrm>
            <a:off x="-14941" y="4989123"/>
            <a:ext cx="6874809" cy="159980"/>
          </a:xfrm>
          <a:prstGeom prst="rect">
            <a:avLst/>
          </a:prstGeom>
          <a:noFill/>
          <a:ln>
            <a:noFill/>
          </a:ln>
        </p:spPr>
      </p:pic>
      <p:pic>
        <p:nvPicPr>
          <p:cNvPr id="94" name="Google Shape;94;p18" descr="top.png"/>
          <p:cNvPicPr preferRelativeResize="0"/>
          <p:nvPr/>
        </p:nvPicPr>
        <p:blipFill rotWithShape="1">
          <a:blip r:embed="rId3">
            <a:alphaModFix/>
          </a:blip>
          <a:srcRect/>
          <a:stretch/>
        </p:blipFill>
        <p:spPr>
          <a:xfrm>
            <a:off x="-1" y="-1399"/>
            <a:ext cx="6858002" cy="288229"/>
          </a:xfrm>
          <a:prstGeom prst="rect">
            <a:avLst/>
          </a:prstGeom>
          <a:noFill/>
          <a:ln>
            <a:noFill/>
          </a:ln>
        </p:spPr>
      </p:pic>
      <p:sp>
        <p:nvSpPr>
          <p:cNvPr id="95" name="Google Shape;95;p18"/>
          <p:cNvSpPr txBox="1"/>
          <p:nvPr/>
        </p:nvSpPr>
        <p:spPr>
          <a:xfrm>
            <a:off x="179512" y="4614086"/>
            <a:ext cx="4536504" cy="270030"/>
          </a:xfrm>
          <a:prstGeom prst="rect">
            <a:avLst/>
          </a:prstGeom>
          <a:noFill/>
          <a:ln>
            <a:noFill/>
          </a:ln>
        </p:spPr>
        <p:txBody>
          <a:bodyPr spcFirstLastPara="1" wrap="square" lIns="83800" tIns="41900" rIns="83800" bIns="41900" anchor="t" anchorCtr="0">
            <a:noAutofit/>
          </a:bodyPr>
          <a:lstStyle/>
          <a:p>
            <a:pPr marL="0" marR="0" lvl="0" indent="0" algn="l" rtl="0">
              <a:lnSpc>
                <a:spcPct val="100000"/>
              </a:lnSpc>
              <a:spcBef>
                <a:spcPts val="0"/>
              </a:spcBef>
              <a:spcAft>
                <a:spcPts val="0"/>
              </a:spcAft>
              <a:buClr>
                <a:srgbClr val="000000"/>
              </a:buClr>
              <a:buSzPts val="1100"/>
              <a:buFont typeface="Verdana"/>
              <a:buNone/>
            </a:pPr>
            <a:r>
              <a:rPr lang="en" sz="1100" b="1" i="0" u="none" strike="noStrike" cap="none">
                <a:solidFill>
                  <a:srgbClr val="000000"/>
                </a:solidFill>
                <a:latin typeface="Verdana"/>
                <a:ea typeface="Verdana"/>
                <a:cs typeface="Verdana"/>
                <a:sym typeface="Verdana"/>
              </a:rPr>
              <a:t>uOttawa.ca</a:t>
            </a:r>
            <a:endParaRPr sz="1100" b="1" i="0" u="none" strike="noStrike" cap="none">
              <a:solidFill>
                <a:srgbClr val="000000"/>
              </a:solidFill>
              <a:latin typeface="Verdana"/>
              <a:ea typeface="Verdana"/>
              <a:cs typeface="Verdana"/>
              <a:sym typeface="Verdana"/>
            </a:endParaRPr>
          </a:p>
        </p:txBody>
      </p:sp>
      <p:pic>
        <p:nvPicPr>
          <p:cNvPr id="96" name="Google Shape;96;p18" descr="uOttawa_HOR_WG7.png"/>
          <p:cNvPicPr preferRelativeResize="0"/>
          <p:nvPr/>
        </p:nvPicPr>
        <p:blipFill rotWithShape="1">
          <a:blip r:embed="rId4">
            <a:alphaModFix/>
          </a:blip>
          <a:srcRect/>
          <a:stretch/>
        </p:blipFill>
        <p:spPr>
          <a:xfrm>
            <a:off x="7209367" y="4460876"/>
            <a:ext cx="1273174" cy="340530"/>
          </a:xfrm>
          <a:prstGeom prst="rect">
            <a:avLst/>
          </a:prstGeom>
          <a:noFill/>
          <a:ln>
            <a:noFill/>
          </a:ln>
        </p:spPr>
      </p:pic>
      <p:sp>
        <p:nvSpPr>
          <p:cNvPr id="97" name="Google Shape;97;p18"/>
          <p:cNvSpPr txBox="1">
            <a:spLocks noGrp="1"/>
          </p:cNvSpPr>
          <p:nvPr>
            <p:ph type="sldNum" idx="12"/>
          </p:nvPr>
        </p:nvSpPr>
        <p:spPr>
          <a:xfrm>
            <a:off x="6660232" y="249492"/>
            <a:ext cx="2133600" cy="273844"/>
          </a:xfrm>
          <a:prstGeom prst="rect">
            <a:avLst/>
          </a:prstGeom>
          <a:noFill/>
          <a:ln>
            <a:noFill/>
          </a:ln>
        </p:spPr>
        <p:txBody>
          <a:bodyPr spcFirstLastPara="1" wrap="square" lIns="58925" tIns="29450" rIns="58925" bIns="29450" anchor="ctr" anchorCtr="0">
            <a:noAutofit/>
          </a:bodyPr>
          <a:lstStyle>
            <a:lvl1pPr marL="0" lvl="0" indent="0" algn="r">
              <a:lnSpc>
                <a:spcPct val="100000"/>
              </a:lnSpc>
              <a:spcBef>
                <a:spcPts val="0"/>
              </a:spcBef>
              <a:spcAft>
                <a:spcPts val="0"/>
              </a:spcAft>
              <a:buClr>
                <a:srgbClr val="888888"/>
              </a:buClr>
              <a:buSzPts val="1100"/>
              <a:buFont typeface="Arial"/>
              <a:buNone/>
              <a:defRPr>
                <a:solidFill>
                  <a:srgbClr val="888888"/>
                </a:solidFill>
              </a:defRPr>
            </a:lvl1pPr>
            <a:lvl2pPr marL="0" lvl="1" indent="0" algn="r">
              <a:lnSpc>
                <a:spcPct val="100000"/>
              </a:lnSpc>
              <a:spcBef>
                <a:spcPts val="0"/>
              </a:spcBef>
              <a:spcAft>
                <a:spcPts val="0"/>
              </a:spcAft>
              <a:buClr>
                <a:srgbClr val="888888"/>
              </a:buClr>
              <a:buSzPts val="1100"/>
              <a:buFont typeface="Arial"/>
              <a:buNone/>
              <a:defRPr>
                <a:solidFill>
                  <a:srgbClr val="888888"/>
                </a:solidFill>
              </a:defRPr>
            </a:lvl2pPr>
            <a:lvl3pPr marL="0" lvl="2" indent="0" algn="r">
              <a:lnSpc>
                <a:spcPct val="100000"/>
              </a:lnSpc>
              <a:spcBef>
                <a:spcPts val="0"/>
              </a:spcBef>
              <a:spcAft>
                <a:spcPts val="0"/>
              </a:spcAft>
              <a:buClr>
                <a:srgbClr val="888888"/>
              </a:buClr>
              <a:buSzPts val="1100"/>
              <a:buFont typeface="Arial"/>
              <a:buNone/>
              <a:defRPr>
                <a:solidFill>
                  <a:srgbClr val="888888"/>
                </a:solidFill>
              </a:defRPr>
            </a:lvl3pPr>
            <a:lvl4pPr marL="0" lvl="3" indent="0" algn="r">
              <a:lnSpc>
                <a:spcPct val="100000"/>
              </a:lnSpc>
              <a:spcBef>
                <a:spcPts val="0"/>
              </a:spcBef>
              <a:spcAft>
                <a:spcPts val="0"/>
              </a:spcAft>
              <a:buClr>
                <a:srgbClr val="888888"/>
              </a:buClr>
              <a:buSzPts val="1100"/>
              <a:buFont typeface="Arial"/>
              <a:buNone/>
              <a:defRPr>
                <a:solidFill>
                  <a:srgbClr val="888888"/>
                </a:solidFill>
              </a:defRPr>
            </a:lvl4pPr>
            <a:lvl5pPr marL="0" lvl="4" indent="0" algn="r">
              <a:lnSpc>
                <a:spcPct val="100000"/>
              </a:lnSpc>
              <a:spcBef>
                <a:spcPts val="0"/>
              </a:spcBef>
              <a:spcAft>
                <a:spcPts val="0"/>
              </a:spcAft>
              <a:buClr>
                <a:srgbClr val="888888"/>
              </a:buClr>
              <a:buSzPts val="1100"/>
              <a:buFont typeface="Arial"/>
              <a:buNone/>
              <a:defRPr>
                <a:solidFill>
                  <a:srgbClr val="888888"/>
                </a:solidFill>
              </a:defRPr>
            </a:lvl5pPr>
            <a:lvl6pPr marL="0" lvl="5" indent="0" algn="r">
              <a:lnSpc>
                <a:spcPct val="100000"/>
              </a:lnSpc>
              <a:spcBef>
                <a:spcPts val="0"/>
              </a:spcBef>
              <a:spcAft>
                <a:spcPts val="0"/>
              </a:spcAft>
              <a:buClr>
                <a:srgbClr val="888888"/>
              </a:buClr>
              <a:buSzPts val="1100"/>
              <a:buFont typeface="Arial"/>
              <a:buNone/>
              <a:defRPr>
                <a:solidFill>
                  <a:srgbClr val="888888"/>
                </a:solidFill>
              </a:defRPr>
            </a:lvl6pPr>
            <a:lvl7pPr marL="0" lvl="6" indent="0" algn="r">
              <a:lnSpc>
                <a:spcPct val="100000"/>
              </a:lnSpc>
              <a:spcBef>
                <a:spcPts val="0"/>
              </a:spcBef>
              <a:spcAft>
                <a:spcPts val="0"/>
              </a:spcAft>
              <a:buClr>
                <a:srgbClr val="888888"/>
              </a:buClr>
              <a:buSzPts val="1100"/>
              <a:buFont typeface="Arial"/>
              <a:buNone/>
              <a:defRPr>
                <a:solidFill>
                  <a:srgbClr val="888888"/>
                </a:solidFill>
              </a:defRPr>
            </a:lvl7pPr>
            <a:lvl8pPr marL="0" lvl="7" indent="0" algn="r">
              <a:lnSpc>
                <a:spcPct val="100000"/>
              </a:lnSpc>
              <a:spcBef>
                <a:spcPts val="0"/>
              </a:spcBef>
              <a:spcAft>
                <a:spcPts val="0"/>
              </a:spcAft>
              <a:buClr>
                <a:srgbClr val="888888"/>
              </a:buClr>
              <a:buSzPts val="1100"/>
              <a:buFont typeface="Arial"/>
              <a:buNone/>
              <a:defRPr>
                <a:solidFill>
                  <a:srgbClr val="888888"/>
                </a:solidFill>
              </a:defRPr>
            </a:lvl8pPr>
            <a:lvl9pPr marL="0" lvl="8" indent="0" algn="r">
              <a:lnSpc>
                <a:spcPct val="100000"/>
              </a:lnSpc>
              <a:spcBef>
                <a:spcPts val="0"/>
              </a:spcBef>
              <a:spcAft>
                <a:spcPts val="0"/>
              </a:spcAft>
              <a:buClr>
                <a:srgbClr val="888888"/>
              </a:buClr>
              <a:buSzPts val="1100"/>
              <a:buFont typeface="Arial"/>
              <a:buNone/>
              <a:defRPr>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8"/>
        <p:cNvGrpSpPr/>
        <p:nvPr/>
      </p:nvGrpSpPr>
      <p:grpSpPr>
        <a:xfrm>
          <a:off x="0" y="0"/>
          <a:ext cx="0" cy="0"/>
          <a:chOff x="0" y="0"/>
          <a:chExt cx="0" cy="0"/>
        </a:xfrm>
      </p:grpSpPr>
      <p:sp>
        <p:nvSpPr>
          <p:cNvPr id="99" name="Google Shape;99;p19"/>
          <p:cNvSpPr txBox="1">
            <a:spLocks noGrp="1"/>
          </p:cNvSpPr>
          <p:nvPr>
            <p:ph type="title"/>
          </p:nvPr>
        </p:nvSpPr>
        <p:spPr>
          <a:xfrm>
            <a:off x="685800" y="285750"/>
            <a:ext cx="6553200" cy="685800"/>
          </a:xfrm>
          <a:prstGeom prst="rect">
            <a:avLst/>
          </a:prstGeom>
          <a:noFill/>
          <a:ln>
            <a:noFill/>
          </a:ln>
        </p:spPr>
        <p:txBody>
          <a:bodyPr spcFirstLastPara="1" wrap="square" lIns="58925" tIns="29450" rIns="58925" bIns="29450" anchor="ctr" anchorCtr="0">
            <a:noAutofit/>
          </a:bodyPr>
          <a:lstStyle>
            <a:lvl1pPr lvl="0" algn="l">
              <a:spcBef>
                <a:spcPts val="0"/>
              </a:spcBef>
              <a:spcAft>
                <a:spcPts val="0"/>
              </a:spcAft>
              <a:buSzPts val="900"/>
              <a:buNone/>
              <a:defRPr/>
            </a:lvl1pPr>
            <a:lvl2pPr lvl="1" algn="l">
              <a:spcBef>
                <a:spcPts val="0"/>
              </a:spcBef>
              <a:spcAft>
                <a:spcPts val="0"/>
              </a:spcAft>
              <a:buSzPts val="900"/>
              <a:buNone/>
              <a:defRPr/>
            </a:lvl2pPr>
            <a:lvl3pPr lvl="2" algn="l">
              <a:spcBef>
                <a:spcPts val="0"/>
              </a:spcBef>
              <a:spcAft>
                <a:spcPts val="0"/>
              </a:spcAft>
              <a:buSzPts val="900"/>
              <a:buNone/>
              <a:defRPr/>
            </a:lvl3pPr>
            <a:lvl4pPr lvl="3" algn="l">
              <a:spcBef>
                <a:spcPts val="0"/>
              </a:spcBef>
              <a:spcAft>
                <a:spcPts val="0"/>
              </a:spcAft>
              <a:buSzPts val="900"/>
              <a:buNone/>
              <a:defRPr/>
            </a:lvl4pPr>
            <a:lvl5pPr lvl="4" algn="l">
              <a:spcBef>
                <a:spcPts val="0"/>
              </a:spcBef>
              <a:spcAft>
                <a:spcPts val="0"/>
              </a:spcAft>
              <a:buSzPts val="900"/>
              <a:buNone/>
              <a:defRPr/>
            </a:lvl5pPr>
            <a:lvl6pPr lvl="5" algn="l">
              <a:spcBef>
                <a:spcPts val="0"/>
              </a:spcBef>
              <a:spcAft>
                <a:spcPts val="0"/>
              </a:spcAft>
              <a:buSzPts val="900"/>
              <a:buNone/>
              <a:defRPr/>
            </a:lvl6pPr>
            <a:lvl7pPr lvl="6" algn="l">
              <a:spcBef>
                <a:spcPts val="0"/>
              </a:spcBef>
              <a:spcAft>
                <a:spcPts val="0"/>
              </a:spcAft>
              <a:buSzPts val="900"/>
              <a:buNone/>
              <a:defRPr/>
            </a:lvl7pPr>
            <a:lvl8pPr lvl="7" algn="l">
              <a:spcBef>
                <a:spcPts val="0"/>
              </a:spcBef>
              <a:spcAft>
                <a:spcPts val="0"/>
              </a:spcAft>
              <a:buSzPts val="900"/>
              <a:buNone/>
              <a:defRPr/>
            </a:lvl8pPr>
            <a:lvl9pPr lvl="8" algn="l">
              <a:spcBef>
                <a:spcPts val="0"/>
              </a:spcBef>
              <a:spcAft>
                <a:spcPts val="0"/>
              </a:spcAft>
              <a:buSzPts val="900"/>
              <a:buNone/>
              <a:defRPr/>
            </a:lvl9pPr>
          </a:lstStyle>
          <a:p>
            <a:endParaRPr/>
          </a:p>
        </p:txBody>
      </p:sp>
      <p:pic>
        <p:nvPicPr>
          <p:cNvPr id="100" name="Google Shape;100;p19"/>
          <p:cNvPicPr preferRelativeResize="0"/>
          <p:nvPr/>
        </p:nvPicPr>
        <p:blipFill rotWithShape="1">
          <a:blip r:embed="rId2">
            <a:alphaModFix/>
          </a:blip>
          <a:srcRect/>
          <a:stretch/>
        </p:blipFill>
        <p:spPr>
          <a:xfrm>
            <a:off x="-14941" y="4989123"/>
            <a:ext cx="6874809" cy="159980"/>
          </a:xfrm>
          <a:prstGeom prst="rect">
            <a:avLst/>
          </a:prstGeom>
          <a:noFill/>
          <a:ln>
            <a:noFill/>
          </a:ln>
        </p:spPr>
      </p:pic>
      <p:pic>
        <p:nvPicPr>
          <p:cNvPr id="101" name="Google Shape;101;p19" descr="top.png"/>
          <p:cNvPicPr preferRelativeResize="0"/>
          <p:nvPr/>
        </p:nvPicPr>
        <p:blipFill rotWithShape="1">
          <a:blip r:embed="rId3">
            <a:alphaModFix/>
          </a:blip>
          <a:srcRect/>
          <a:stretch/>
        </p:blipFill>
        <p:spPr>
          <a:xfrm>
            <a:off x="-1" y="-1399"/>
            <a:ext cx="6858002" cy="288229"/>
          </a:xfrm>
          <a:prstGeom prst="rect">
            <a:avLst/>
          </a:prstGeom>
          <a:noFill/>
          <a:ln>
            <a:noFill/>
          </a:ln>
        </p:spPr>
      </p:pic>
      <p:sp>
        <p:nvSpPr>
          <p:cNvPr id="102" name="Google Shape;102;p19"/>
          <p:cNvSpPr txBox="1"/>
          <p:nvPr/>
        </p:nvSpPr>
        <p:spPr>
          <a:xfrm>
            <a:off x="179512" y="4614086"/>
            <a:ext cx="4536504" cy="270030"/>
          </a:xfrm>
          <a:prstGeom prst="rect">
            <a:avLst/>
          </a:prstGeom>
          <a:noFill/>
          <a:ln>
            <a:noFill/>
          </a:ln>
        </p:spPr>
        <p:txBody>
          <a:bodyPr spcFirstLastPara="1" wrap="square" lIns="83800" tIns="41900" rIns="83800" bIns="41900" anchor="t" anchorCtr="0">
            <a:noAutofit/>
          </a:bodyPr>
          <a:lstStyle/>
          <a:p>
            <a:pPr marL="0" marR="0" lvl="0" indent="0" algn="l" rtl="0">
              <a:lnSpc>
                <a:spcPct val="100000"/>
              </a:lnSpc>
              <a:spcBef>
                <a:spcPts val="0"/>
              </a:spcBef>
              <a:spcAft>
                <a:spcPts val="0"/>
              </a:spcAft>
              <a:buClr>
                <a:srgbClr val="000000"/>
              </a:buClr>
              <a:buSzPts val="1100"/>
              <a:buFont typeface="Verdana"/>
              <a:buNone/>
            </a:pPr>
            <a:r>
              <a:rPr lang="en" sz="1100" b="1" i="0" u="none" strike="noStrike" cap="none">
                <a:solidFill>
                  <a:srgbClr val="000000"/>
                </a:solidFill>
                <a:latin typeface="Verdana"/>
                <a:ea typeface="Verdana"/>
                <a:cs typeface="Verdana"/>
                <a:sym typeface="Verdana"/>
              </a:rPr>
              <a:t>uOttawa.ca</a:t>
            </a:r>
            <a:endParaRPr sz="1100" b="1" i="0" u="none" strike="noStrike" cap="none">
              <a:solidFill>
                <a:srgbClr val="000000"/>
              </a:solidFill>
              <a:latin typeface="Verdana"/>
              <a:ea typeface="Verdana"/>
              <a:cs typeface="Verdana"/>
              <a:sym typeface="Verdana"/>
            </a:endParaRPr>
          </a:p>
        </p:txBody>
      </p:sp>
      <p:pic>
        <p:nvPicPr>
          <p:cNvPr id="103" name="Google Shape;103;p19" descr="uOttawa_HOR_WG7.png"/>
          <p:cNvPicPr preferRelativeResize="0"/>
          <p:nvPr/>
        </p:nvPicPr>
        <p:blipFill rotWithShape="1">
          <a:blip r:embed="rId4">
            <a:alphaModFix/>
          </a:blip>
          <a:srcRect/>
          <a:stretch/>
        </p:blipFill>
        <p:spPr>
          <a:xfrm>
            <a:off x="7209367" y="4460876"/>
            <a:ext cx="1273174" cy="340530"/>
          </a:xfrm>
          <a:prstGeom prst="rect">
            <a:avLst/>
          </a:prstGeom>
          <a:noFill/>
          <a:ln>
            <a:noFill/>
          </a:ln>
        </p:spPr>
      </p:pic>
      <p:sp>
        <p:nvSpPr>
          <p:cNvPr id="104" name="Google Shape;104;p19"/>
          <p:cNvSpPr txBox="1">
            <a:spLocks noGrp="1"/>
          </p:cNvSpPr>
          <p:nvPr>
            <p:ph type="sldNum" idx="12"/>
          </p:nvPr>
        </p:nvSpPr>
        <p:spPr>
          <a:xfrm>
            <a:off x="6660232" y="249492"/>
            <a:ext cx="2133600" cy="273844"/>
          </a:xfrm>
          <a:prstGeom prst="rect">
            <a:avLst/>
          </a:prstGeom>
          <a:noFill/>
          <a:ln>
            <a:noFill/>
          </a:ln>
        </p:spPr>
        <p:txBody>
          <a:bodyPr spcFirstLastPara="1" wrap="square" lIns="58925" tIns="29450" rIns="58925" bIns="29450" anchor="ctr" anchorCtr="0">
            <a:noAutofit/>
          </a:bodyPr>
          <a:lstStyle>
            <a:lvl1pPr marL="0" lvl="0" indent="0" algn="r">
              <a:lnSpc>
                <a:spcPct val="100000"/>
              </a:lnSpc>
              <a:spcBef>
                <a:spcPts val="0"/>
              </a:spcBef>
              <a:spcAft>
                <a:spcPts val="0"/>
              </a:spcAft>
              <a:buClr>
                <a:srgbClr val="888888"/>
              </a:buClr>
              <a:buSzPts val="1100"/>
              <a:buFont typeface="Arial"/>
              <a:buNone/>
              <a:defRPr>
                <a:solidFill>
                  <a:srgbClr val="888888"/>
                </a:solidFill>
              </a:defRPr>
            </a:lvl1pPr>
            <a:lvl2pPr marL="0" lvl="1" indent="0" algn="r">
              <a:lnSpc>
                <a:spcPct val="100000"/>
              </a:lnSpc>
              <a:spcBef>
                <a:spcPts val="0"/>
              </a:spcBef>
              <a:spcAft>
                <a:spcPts val="0"/>
              </a:spcAft>
              <a:buClr>
                <a:srgbClr val="888888"/>
              </a:buClr>
              <a:buSzPts val="1100"/>
              <a:buFont typeface="Arial"/>
              <a:buNone/>
              <a:defRPr>
                <a:solidFill>
                  <a:srgbClr val="888888"/>
                </a:solidFill>
              </a:defRPr>
            </a:lvl2pPr>
            <a:lvl3pPr marL="0" lvl="2" indent="0" algn="r">
              <a:lnSpc>
                <a:spcPct val="100000"/>
              </a:lnSpc>
              <a:spcBef>
                <a:spcPts val="0"/>
              </a:spcBef>
              <a:spcAft>
                <a:spcPts val="0"/>
              </a:spcAft>
              <a:buClr>
                <a:srgbClr val="888888"/>
              </a:buClr>
              <a:buSzPts val="1100"/>
              <a:buFont typeface="Arial"/>
              <a:buNone/>
              <a:defRPr>
                <a:solidFill>
                  <a:srgbClr val="888888"/>
                </a:solidFill>
              </a:defRPr>
            </a:lvl3pPr>
            <a:lvl4pPr marL="0" lvl="3" indent="0" algn="r">
              <a:lnSpc>
                <a:spcPct val="100000"/>
              </a:lnSpc>
              <a:spcBef>
                <a:spcPts val="0"/>
              </a:spcBef>
              <a:spcAft>
                <a:spcPts val="0"/>
              </a:spcAft>
              <a:buClr>
                <a:srgbClr val="888888"/>
              </a:buClr>
              <a:buSzPts val="1100"/>
              <a:buFont typeface="Arial"/>
              <a:buNone/>
              <a:defRPr>
                <a:solidFill>
                  <a:srgbClr val="888888"/>
                </a:solidFill>
              </a:defRPr>
            </a:lvl4pPr>
            <a:lvl5pPr marL="0" lvl="4" indent="0" algn="r">
              <a:lnSpc>
                <a:spcPct val="100000"/>
              </a:lnSpc>
              <a:spcBef>
                <a:spcPts val="0"/>
              </a:spcBef>
              <a:spcAft>
                <a:spcPts val="0"/>
              </a:spcAft>
              <a:buClr>
                <a:srgbClr val="888888"/>
              </a:buClr>
              <a:buSzPts val="1100"/>
              <a:buFont typeface="Arial"/>
              <a:buNone/>
              <a:defRPr>
                <a:solidFill>
                  <a:srgbClr val="888888"/>
                </a:solidFill>
              </a:defRPr>
            </a:lvl5pPr>
            <a:lvl6pPr marL="0" lvl="5" indent="0" algn="r">
              <a:lnSpc>
                <a:spcPct val="100000"/>
              </a:lnSpc>
              <a:spcBef>
                <a:spcPts val="0"/>
              </a:spcBef>
              <a:spcAft>
                <a:spcPts val="0"/>
              </a:spcAft>
              <a:buClr>
                <a:srgbClr val="888888"/>
              </a:buClr>
              <a:buSzPts val="1100"/>
              <a:buFont typeface="Arial"/>
              <a:buNone/>
              <a:defRPr>
                <a:solidFill>
                  <a:srgbClr val="888888"/>
                </a:solidFill>
              </a:defRPr>
            </a:lvl6pPr>
            <a:lvl7pPr marL="0" lvl="6" indent="0" algn="r">
              <a:lnSpc>
                <a:spcPct val="100000"/>
              </a:lnSpc>
              <a:spcBef>
                <a:spcPts val="0"/>
              </a:spcBef>
              <a:spcAft>
                <a:spcPts val="0"/>
              </a:spcAft>
              <a:buClr>
                <a:srgbClr val="888888"/>
              </a:buClr>
              <a:buSzPts val="1100"/>
              <a:buFont typeface="Arial"/>
              <a:buNone/>
              <a:defRPr>
                <a:solidFill>
                  <a:srgbClr val="888888"/>
                </a:solidFill>
              </a:defRPr>
            </a:lvl7pPr>
            <a:lvl8pPr marL="0" lvl="7" indent="0" algn="r">
              <a:lnSpc>
                <a:spcPct val="100000"/>
              </a:lnSpc>
              <a:spcBef>
                <a:spcPts val="0"/>
              </a:spcBef>
              <a:spcAft>
                <a:spcPts val="0"/>
              </a:spcAft>
              <a:buClr>
                <a:srgbClr val="888888"/>
              </a:buClr>
              <a:buSzPts val="1100"/>
              <a:buFont typeface="Arial"/>
              <a:buNone/>
              <a:defRPr>
                <a:solidFill>
                  <a:srgbClr val="888888"/>
                </a:solidFill>
              </a:defRPr>
            </a:lvl8pPr>
            <a:lvl9pPr marL="0" lvl="8" indent="0" algn="r">
              <a:lnSpc>
                <a:spcPct val="100000"/>
              </a:lnSpc>
              <a:spcBef>
                <a:spcPts val="0"/>
              </a:spcBef>
              <a:spcAft>
                <a:spcPts val="0"/>
              </a:spcAft>
              <a:buClr>
                <a:srgbClr val="888888"/>
              </a:buClr>
              <a:buSzPts val="1100"/>
              <a:buFont typeface="Arial"/>
              <a:buNone/>
              <a:defRPr>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5"/>
        <p:cNvGrpSpPr/>
        <p:nvPr/>
      </p:nvGrpSpPr>
      <p:grpSpPr>
        <a:xfrm>
          <a:off x="0" y="0"/>
          <a:ext cx="0" cy="0"/>
          <a:chOff x="0" y="0"/>
          <a:chExt cx="0" cy="0"/>
        </a:xfrm>
      </p:grpSpPr>
      <p:pic>
        <p:nvPicPr>
          <p:cNvPr id="106" name="Google Shape;106;p20"/>
          <p:cNvPicPr preferRelativeResize="0"/>
          <p:nvPr/>
        </p:nvPicPr>
        <p:blipFill rotWithShape="1">
          <a:blip r:embed="rId2">
            <a:alphaModFix/>
          </a:blip>
          <a:srcRect/>
          <a:stretch/>
        </p:blipFill>
        <p:spPr>
          <a:xfrm>
            <a:off x="-14941" y="4989123"/>
            <a:ext cx="6874809" cy="159980"/>
          </a:xfrm>
          <a:prstGeom prst="rect">
            <a:avLst/>
          </a:prstGeom>
          <a:noFill/>
          <a:ln>
            <a:noFill/>
          </a:ln>
        </p:spPr>
      </p:pic>
      <p:pic>
        <p:nvPicPr>
          <p:cNvPr id="107" name="Google Shape;107;p20" descr="top.png"/>
          <p:cNvPicPr preferRelativeResize="0"/>
          <p:nvPr/>
        </p:nvPicPr>
        <p:blipFill rotWithShape="1">
          <a:blip r:embed="rId3">
            <a:alphaModFix/>
          </a:blip>
          <a:srcRect/>
          <a:stretch/>
        </p:blipFill>
        <p:spPr>
          <a:xfrm>
            <a:off x="-1" y="-1399"/>
            <a:ext cx="6858002" cy="288229"/>
          </a:xfrm>
          <a:prstGeom prst="rect">
            <a:avLst/>
          </a:prstGeom>
          <a:noFill/>
          <a:ln>
            <a:noFill/>
          </a:ln>
        </p:spPr>
      </p:pic>
      <p:sp>
        <p:nvSpPr>
          <p:cNvPr id="108" name="Google Shape;108;p20"/>
          <p:cNvSpPr txBox="1"/>
          <p:nvPr/>
        </p:nvSpPr>
        <p:spPr>
          <a:xfrm>
            <a:off x="179512" y="4614086"/>
            <a:ext cx="4536504" cy="270030"/>
          </a:xfrm>
          <a:prstGeom prst="rect">
            <a:avLst/>
          </a:prstGeom>
          <a:noFill/>
          <a:ln>
            <a:noFill/>
          </a:ln>
        </p:spPr>
        <p:txBody>
          <a:bodyPr spcFirstLastPara="1" wrap="square" lIns="83800" tIns="41900" rIns="83800" bIns="41900" anchor="t" anchorCtr="0">
            <a:noAutofit/>
          </a:bodyPr>
          <a:lstStyle/>
          <a:p>
            <a:pPr marL="0" marR="0" lvl="0" indent="0" algn="l" rtl="0">
              <a:lnSpc>
                <a:spcPct val="100000"/>
              </a:lnSpc>
              <a:spcBef>
                <a:spcPts val="0"/>
              </a:spcBef>
              <a:spcAft>
                <a:spcPts val="0"/>
              </a:spcAft>
              <a:buClr>
                <a:srgbClr val="000000"/>
              </a:buClr>
              <a:buSzPts val="1100"/>
              <a:buFont typeface="Verdana"/>
              <a:buNone/>
            </a:pPr>
            <a:r>
              <a:rPr lang="en" sz="1100" b="1" i="0" u="none" strike="noStrike" cap="none">
                <a:solidFill>
                  <a:srgbClr val="000000"/>
                </a:solidFill>
                <a:latin typeface="Verdana"/>
                <a:ea typeface="Verdana"/>
                <a:cs typeface="Verdana"/>
                <a:sym typeface="Verdana"/>
              </a:rPr>
              <a:t>uOttawa.ca</a:t>
            </a:r>
            <a:endParaRPr sz="1100" b="1" i="0" u="none" strike="noStrike" cap="none">
              <a:solidFill>
                <a:srgbClr val="000000"/>
              </a:solidFill>
              <a:latin typeface="Verdana"/>
              <a:ea typeface="Verdana"/>
              <a:cs typeface="Verdana"/>
              <a:sym typeface="Verdana"/>
            </a:endParaRPr>
          </a:p>
        </p:txBody>
      </p:sp>
      <p:pic>
        <p:nvPicPr>
          <p:cNvPr id="109" name="Google Shape;109;p20" descr="uOttawa_HOR_WG7.png"/>
          <p:cNvPicPr preferRelativeResize="0"/>
          <p:nvPr/>
        </p:nvPicPr>
        <p:blipFill rotWithShape="1">
          <a:blip r:embed="rId4">
            <a:alphaModFix/>
          </a:blip>
          <a:srcRect/>
          <a:stretch/>
        </p:blipFill>
        <p:spPr>
          <a:xfrm>
            <a:off x="7209367" y="4460876"/>
            <a:ext cx="1273174" cy="34053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10"/>
        <p:cNvGrpSpPr/>
        <p:nvPr/>
      </p:nvGrpSpPr>
      <p:grpSpPr>
        <a:xfrm>
          <a:off x="0" y="0"/>
          <a:ext cx="0" cy="0"/>
          <a:chOff x="0" y="0"/>
          <a:chExt cx="0" cy="0"/>
        </a:xfrm>
      </p:grpSpPr>
      <p:sp>
        <p:nvSpPr>
          <p:cNvPr id="111" name="Google Shape;111;p21"/>
          <p:cNvSpPr txBox="1">
            <a:spLocks noGrp="1"/>
          </p:cNvSpPr>
          <p:nvPr>
            <p:ph type="title"/>
          </p:nvPr>
        </p:nvSpPr>
        <p:spPr>
          <a:xfrm>
            <a:off x="457201" y="303498"/>
            <a:ext cx="3008313" cy="871537"/>
          </a:xfrm>
          <a:prstGeom prst="rect">
            <a:avLst/>
          </a:prstGeom>
          <a:noFill/>
          <a:ln>
            <a:noFill/>
          </a:ln>
        </p:spPr>
        <p:txBody>
          <a:bodyPr spcFirstLastPara="1" wrap="square" lIns="58925" tIns="29450" rIns="58925" bIns="29450" anchor="b" anchorCtr="0">
            <a:noAutofit/>
          </a:bodyPr>
          <a:lstStyle>
            <a:lvl1pPr lvl="0" algn="l">
              <a:spcBef>
                <a:spcPts val="0"/>
              </a:spcBef>
              <a:spcAft>
                <a:spcPts val="0"/>
              </a:spcAft>
              <a:buSzPts val="900"/>
              <a:buNone/>
              <a:defRPr sz="1800" b="1"/>
            </a:lvl1pPr>
            <a:lvl2pPr lvl="1" algn="l">
              <a:spcBef>
                <a:spcPts val="0"/>
              </a:spcBef>
              <a:spcAft>
                <a:spcPts val="0"/>
              </a:spcAft>
              <a:buSzPts val="900"/>
              <a:buNone/>
              <a:defRPr/>
            </a:lvl2pPr>
            <a:lvl3pPr lvl="2" algn="l">
              <a:spcBef>
                <a:spcPts val="0"/>
              </a:spcBef>
              <a:spcAft>
                <a:spcPts val="0"/>
              </a:spcAft>
              <a:buSzPts val="900"/>
              <a:buNone/>
              <a:defRPr/>
            </a:lvl3pPr>
            <a:lvl4pPr lvl="3" algn="l">
              <a:spcBef>
                <a:spcPts val="0"/>
              </a:spcBef>
              <a:spcAft>
                <a:spcPts val="0"/>
              </a:spcAft>
              <a:buSzPts val="900"/>
              <a:buNone/>
              <a:defRPr/>
            </a:lvl4pPr>
            <a:lvl5pPr lvl="4" algn="l">
              <a:spcBef>
                <a:spcPts val="0"/>
              </a:spcBef>
              <a:spcAft>
                <a:spcPts val="0"/>
              </a:spcAft>
              <a:buSzPts val="900"/>
              <a:buNone/>
              <a:defRPr/>
            </a:lvl5pPr>
            <a:lvl6pPr lvl="5" algn="l">
              <a:spcBef>
                <a:spcPts val="0"/>
              </a:spcBef>
              <a:spcAft>
                <a:spcPts val="0"/>
              </a:spcAft>
              <a:buSzPts val="900"/>
              <a:buNone/>
              <a:defRPr/>
            </a:lvl6pPr>
            <a:lvl7pPr lvl="6" algn="l">
              <a:spcBef>
                <a:spcPts val="0"/>
              </a:spcBef>
              <a:spcAft>
                <a:spcPts val="0"/>
              </a:spcAft>
              <a:buSzPts val="900"/>
              <a:buNone/>
              <a:defRPr/>
            </a:lvl7pPr>
            <a:lvl8pPr lvl="7" algn="l">
              <a:spcBef>
                <a:spcPts val="0"/>
              </a:spcBef>
              <a:spcAft>
                <a:spcPts val="0"/>
              </a:spcAft>
              <a:buSzPts val="900"/>
              <a:buNone/>
              <a:defRPr/>
            </a:lvl8pPr>
            <a:lvl9pPr lvl="8" algn="l">
              <a:spcBef>
                <a:spcPts val="0"/>
              </a:spcBef>
              <a:spcAft>
                <a:spcPts val="0"/>
              </a:spcAft>
              <a:buSzPts val="900"/>
              <a:buNone/>
              <a:defRPr/>
            </a:lvl9pPr>
          </a:lstStyle>
          <a:p>
            <a:endParaRPr/>
          </a:p>
        </p:txBody>
      </p:sp>
      <p:sp>
        <p:nvSpPr>
          <p:cNvPr id="112" name="Google Shape;112;p21"/>
          <p:cNvSpPr txBox="1">
            <a:spLocks noGrp="1"/>
          </p:cNvSpPr>
          <p:nvPr>
            <p:ph type="body" idx="1"/>
          </p:nvPr>
        </p:nvSpPr>
        <p:spPr>
          <a:xfrm>
            <a:off x="3575050" y="303499"/>
            <a:ext cx="5111750" cy="4050450"/>
          </a:xfrm>
          <a:prstGeom prst="rect">
            <a:avLst/>
          </a:prstGeom>
          <a:noFill/>
          <a:ln>
            <a:noFill/>
          </a:ln>
        </p:spPr>
        <p:txBody>
          <a:bodyPr spcFirstLastPara="1" wrap="square" lIns="58925" tIns="29450" rIns="58925" bIns="29450" anchor="t" anchorCtr="0">
            <a:noAutofit/>
          </a:bodyPr>
          <a:lstStyle>
            <a:lvl1pPr marL="457200" lvl="0" indent="-412750" algn="l">
              <a:spcBef>
                <a:spcPts val="600"/>
              </a:spcBef>
              <a:spcAft>
                <a:spcPts val="0"/>
              </a:spcAft>
              <a:buClr>
                <a:schemeClr val="dk1"/>
              </a:buClr>
              <a:buSzPts val="2900"/>
              <a:buFont typeface="Verdana"/>
              <a:buChar char="•"/>
              <a:defRPr sz="2900"/>
            </a:lvl1pPr>
            <a:lvl2pPr marL="914400" lvl="1" indent="-393700" algn="l">
              <a:spcBef>
                <a:spcPts val="500"/>
              </a:spcBef>
              <a:spcAft>
                <a:spcPts val="0"/>
              </a:spcAft>
              <a:buClr>
                <a:schemeClr val="dk1"/>
              </a:buClr>
              <a:buSzPts val="2600"/>
              <a:buFont typeface="Verdana"/>
              <a:buChar char="–"/>
              <a:defRPr sz="2600"/>
            </a:lvl2pPr>
            <a:lvl3pPr marL="1371600" lvl="2" indent="-368300" algn="l">
              <a:spcBef>
                <a:spcPts val="400"/>
              </a:spcBef>
              <a:spcAft>
                <a:spcPts val="0"/>
              </a:spcAft>
              <a:buClr>
                <a:schemeClr val="dk1"/>
              </a:buClr>
              <a:buSzPts val="2200"/>
              <a:buFont typeface="Verdana"/>
              <a:buChar char="•"/>
              <a:defRPr sz="2200"/>
            </a:lvl3pPr>
            <a:lvl4pPr marL="1828800" lvl="3" indent="-342900" algn="l">
              <a:spcBef>
                <a:spcPts val="400"/>
              </a:spcBef>
              <a:spcAft>
                <a:spcPts val="0"/>
              </a:spcAft>
              <a:buClr>
                <a:schemeClr val="dk1"/>
              </a:buClr>
              <a:buSzPts val="1800"/>
              <a:buFont typeface="Verdana"/>
              <a:buChar char="–"/>
              <a:defRPr sz="1800"/>
            </a:lvl4pPr>
            <a:lvl5pPr marL="2286000" lvl="4" indent="-342900" algn="l">
              <a:spcBef>
                <a:spcPts val="400"/>
              </a:spcBef>
              <a:spcAft>
                <a:spcPts val="0"/>
              </a:spcAft>
              <a:buClr>
                <a:schemeClr val="dk1"/>
              </a:buClr>
              <a:buSzPts val="1800"/>
              <a:buFont typeface="Verdana"/>
              <a:buChar char="»"/>
              <a:defRPr sz="1800"/>
            </a:lvl5pPr>
            <a:lvl6pPr marL="2743200" lvl="5" indent="-342900" algn="l">
              <a:spcBef>
                <a:spcPts val="400"/>
              </a:spcBef>
              <a:spcAft>
                <a:spcPts val="0"/>
              </a:spcAft>
              <a:buClr>
                <a:schemeClr val="dk1"/>
              </a:buClr>
              <a:buSzPts val="1800"/>
              <a:buFont typeface="Arial"/>
              <a:buChar char="»"/>
              <a:defRPr sz="1800"/>
            </a:lvl6pPr>
            <a:lvl7pPr marL="3200400" lvl="6" indent="-342900" algn="l">
              <a:spcBef>
                <a:spcPts val="400"/>
              </a:spcBef>
              <a:spcAft>
                <a:spcPts val="0"/>
              </a:spcAft>
              <a:buClr>
                <a:schemeClr val="dk1"/>
              </a:buClr>
              <a:buSzPts val="1800"/>
              <a:buFont typeface="Arial"/>
              <a:buChar char="»"/>
              <a:defRPr sz="1800"/>
            </a:lvl7pPr>
            <a:lvl8pPr marL="3657600" lvl="7" indent="-342900" algn="l">
              <a:spcBef>
                <a:spcPts val="400"/>
              </a:spcBef>
              <a:spcAft>
                <a:spcPts val="0"/>
              </a:spcAft>
              <a:buClr>
                <a:schemeClr val="dk1"/>
              </a:buClr>
              <a:buSzPts val="1800"/>
              <a:buFont typeface="Arial"/>
              <a:buChar char="»"/>
              <a:defRPr sz="1800"/>
            </a:lvl8pPr>
            <a:lvl9pPr marL="4114800" lvl="8" indent="-342900" algn="l">
              <a:spcBef>
                <a:spcPts val="400"/>
              </a:spcBef>
              <a:spcAft>
                <a:spcPts val="0"/>
              </a:spcAft>
              <a:buClr>
                <a:schemeClr val="dk1"/>
              </a:buClr>
              <a:buSzPts val="1800"/>
              <a:buFont typeface="Arial"/>
              <a:buChar char="»"/>
              <a:defRPr sz="1800"/>
            </a:lvl9pPr>
          </a:lstStyle>
          <a:p>
            <a:endParaRPr/>
          </a:p>
        </p:txBody>
      </p:sp>
      <p:sp>
        <p:nvSpPr>
          <p:cNvPr id="113" name="Google Shape;113;p21"/>
          <p:cNvSpPr txBox="1">
            <a:spLocks noGrp="1"/>
          </p:cNvSpPr>
          <p:nvPr>
            <p:ph type="body" idx="2"/>
          </p:nvPr>
        </p:nvSpPr>
        <p:spPr>
          <a:xfrm>
            <a:off x="457201" y="1329613"/>
            <a:ext cx="3008313" cy="3024336"/>
          </a:xfrm>
          <a:prstGeom prst="rect">
            <a:avLst/>
          </a:prstGeom>
          <a:noFill/>
          <a:ln>
            <a:noFill/>
          </a:ln>
        </p:spPr>
        <p:txBody>
          <a:bodyPr spcFirstLastPara="1" wrap="square" lIns="58925" tIns="29450" rIns="58925" bIns="29450" anchor="t" anchorCtr="0">
            <a:noAutofit/>
          </a:bodyPr>
          <a:lstStyle>
            <a:lvl1pPr marL="457200" lvl="0" indent="-228600" algn="l">
              <a:spcBef>
                <a:spcPts val="300"/>
              </a:spcBef>
              <a:spcAft>
                <a:spcPts val="0"/>
              </a:spcAft>
              <a:buClr>
                <a:schemeClr val="dk1"/>
              </a:buClr>
              <a:buSzPts val="1300"/>
              <a:buFont typeface="Verdana"/>
              <a:buNone/>
              <a:defRPr sz="1300"/>
            </a:lvl1pPr>
            <a:lvl2pPr marL="914400" lvl="1" indent="-228600" algn="l">
              <a:spcBef>
                <a:spcPts val="200"/>
              </a:spcBef>
              <a:spcAft>
                <a:spcPts val="0"/>
              </a:spcAft>
              <a:buClr>
                <a:schemeClr val="dk1"/>
              </a:buClr>
              <a:buSzPts val="1100"/>
              <a:buFont typeface="Verdana"/>
              <a:buNone/>
              <a:defRPr sz="1100"/>
            </a:lvl2pPr>
            <a:lvl3pPr marL="1371600" lvl="2" indent="-228600" algn="l">
              <a:spcBef>
                <a:spcPts val="200"/>
              </a:spcBef>
              <a:spcAft>
                <a:spcPts val="0"/>
              </a:spcAft>
              <a:buClr>
                <a:schemeClr val="dk1"/>
              </a:buClr>
              <a:buSzPts val="900"/>
              <a:buFont typeface="Verdana"/>
              <a:buNone/>
              <a:defRPr sz="900"/>
            </a:lvl3pPr>
            <a:lvl4pPr marL="1828800" lvl="3" indent="-228600" algn="l">
              <a:spcBef>
                <a:spcPts val="200"/>
              </a:spcBef>
              <a:spcAft>
                <a:spcPts val="0"/>
              </a:spcAft>
              <a:buClr>
                <a:schemeClr val="dk1"/>
              </a:buClr>
              <a:buSzPts val="800"/>
              <a:buFont typeface="Verdana"/>
              <a:buNone/>
              <a:defRPr sz="800"/>
            </a:lvl4pPr>
            <a:lvl5pPr marL="2286000" lvl="4" indent="-228600" algn="l">
              <a:spcBef>
                <a:spcPts val="200"/>
              </a:spcBef>
              <a:spcAft>
                <a:spcPts val="0"/>
              </a:spcAft>
              <a:buClr>
                <a:schemeClr val="dk1"/>
              </a:buClr>
              <a:buSzPts val="800"/>
              <a:buFont typeface="Verdana"/>
              <a:buNone/>
              <a:defRPr sz="800"/>
            </a:lvl5pPr>
            <a:lvl6pPr marL="2743200" lvl="5" indent="-228600" algn="l">
              <a:spcBef>
                <a:spcPts val="200"/>
              </a:spcBef>
              <a:spcAft>
                <a:spcPts val="0"/>
              </a:spcAft>
              <a:buClr>
                <a:schemeClr val="dk1"/>
              </a:buClr>
              <a:buSzPts val="800"/>
              <a:buFont typeface="Arial"/>
              <a:buNone/>
              <a:defRPr sz="800"/>
            </a:lvl6pPr>
            <a:lvl7pPr marL="3200400" lvl="6" indent="-228600" algn="l">
              <a:spcBef>
                <a:spcPts val="200"/>
              </a:spcBef>
              <a:spcAft>
                <a:spcPts val="0"/>
              </a:spcAft>
              <a:buClr>
                <a:schemeClr val="dk1"/>
              </a:buClr>
              <a:buSzPts val="800"/>
              <a:buFont typeface="Arial"/>
              <a:buNone/>
              <a:defRPr sz="800"/>
            </a:lvl7pPr>
            <a:lvl8pPr marL="3657600" lvl="7" indent="-228600" algn="l">
              <a:spcBef>
                <a:spcPts val="200"/>
              </a:spcBef>
              <a:spcAft>
                <a:spcPts val="0"/>
              </a:spcAft>
              <a:buClr>
                <a:schemeClr val="dk1"/>
              </a:buClr>
              <a:buSzPts val="800"/>
              <a:buFont typeface="Arial"/>
              <a:buNone/>
              <a:defRPr sz="800"/>
            </a:lvl8pPr>
            <a:lvl9pPr marL="4114800" lvl="8" indent="-228600" algn="l">
              <a:spcBef>
                <a:spcPts val="200"/>
              </a:spcBef>
              <a:spcAft>
                <a:spcPts val="0"/>
              </a:spcAft>
              <a:buClr>
                <a:schemeClr val="dk1"/>
              </a:buClr>
              <a:buSzPts val="800"/>
              <a:buFont typeface="Arial"/>
              <a:buNone/>
              <a:defRPr sz="800"/>
            </a:lvl9pPr>
          </a:lstStyle>
          <a:p>
            <a:endParaRPr/>
          </a:p>
        </p:txBody>
      </p:sp>
      <p:pic>
        <p:nvPicPr>
          <p:cNvPr id="114" name="Google Shape;114;p21"/>
          <p:cNvPicPr preferRelativeResize="0"/>
          <p:nvPr/>
        </p:nvPicPr>
        <p:blipFill rotWithShape="1">
          <a:blip r:embed="rId2">
            <a:alphaModFix/>
          </a:blip>
          <a:srcRect/>
          <a:stretch/>
        </p:blipFill>
        <p:spPr>
          <a:xfrm>
            <a:off x="-14941" y="4989123"/>
            <a:ext cx="6874809" cy="159980"/>
          </a:xfrm>
          <a:prstGeom prst="rect">
            <a:avLst/>
          </a:prstGeom>
          <a:noFill/>
          <a:ln>
            <a:noFill/>
          </a:ln>
        </p:spPr>
      </p:pic>
      <p:pic>
        <p:nvPicPr>
          <p:cNvPr id="115" name="Google Shape;115;p21" descr="top.png"/>
          <p:cNvPicPr preferRelativeResize="0"/>
          <p:nvPr/>
        </p:nvPicPr>
        <p:blipFill rotWithShape="1">
          <a:blip r:embed="rId3">
            <a:alphaModFix/>
          </a:blip>
          <a:srcRect/>
          <a:stretch/>
        </p:blipFill>
        <p:spPr>
          <a:xfrm>
            <a:off x="-1" y="-1399"/>
            <a:ext cx="6858002" cy="288229"/>
          </a:xfrm>
          <a:prstGeom prst="rect">
            <a:avLst/>
          </a:prstGeom>
          <a:noFill/>
          <a:ln>
            <a:noFill/>
          </a:ln>
        </p:spPr>
      </p:pic>
      <p:sp>
        <p:nvSpPr>
          <p:cNvPr id="116" name="Google Shape;116;p21"/>
          <p:cNvSpPr txBox="1"/>
          <p:nvPr/>
        </p:nvSpPr>
        <p:spPr>
          <a:xfrm>
            <a:off x="179512" y="4614086"/>
            <a:ext cx="4536504" cy="270030"/>
          </a:xfrm>
          <a:prstGeom prst="rect">
            <a:avLst/>
          </a:prstGeom>
          <a:noFill/>
          <a:ln>
            <a:noFill/>
          </a:ln>
        </p:spPr>
        <p:txBody>
          <a:bodyPr spcFirstLastPara="1" wrap="square" lIns="83800" tIns="41900" rIns="83800" bIns="41900" anchor="t" anchorCtr="0">
            <a:noAutofit/>
          </a:bodyPr>
          <a:lstStyle/>
          <a:p>
            <a:pPr marL="0" marR="0" lvl="0" indent="0" algn="l" rtl="0">
              <a:lnSpc>
                <a:spcPct val="100000"/>
              </a:lnSpc>
              <a:spcBef>
                <a:spcPts val="0"/>
              </a:spcBef>
              <a:spcAft>
                <a:spcPts val="0"/>
              </a:spcAft>
              <a:buClr>
                <a:srgbClr val="000000"/>
              </a:buClr>
              <a:buSzPts val="1100"/>
              <a:buFont typeface="Verdana"/>
              <a:buNone/>
            </a:pPr>
            <a:r>
              <a:rPr lang="en" sz="1100" b="1" i="0" u="none" strike="noStrike" cap="none">
                <a:solidFill>
                  <a:srgbClr val="000000"/>
                </a:solidFill>
                <a:latin typeface="Verdana"/>
                <a:ea typeface="Verdana"/>
                <a:cs typeface="Verdana"/>
                <a:sym typeface="Verdana"/>
              </a:rPr>
              <a:t>uOttawa.ca</a:t>
            </a:r>
            <a:endParaRPr sz="1100" b="1" i="0" u="none" strike="noStrike" cap="none">
              <a:solidFill>
                <a:srgbClr val="000000"/>
              </a:solidFill>
              <a:latin typeface="Verdana"/>
              <a:ea typeface="Verdana"/>
              <a:cs typeface="Verdana"/>
              <a:sym typeface="Verdana"/>
            </a:endParaRPr>
          </a:p>
        </p:txBody>
      </p:sp>
      <p:pic>
        <p:nvPicPr>
          <p:cNvPr id="117" name="Google Shape;117;p21" descr="uOttawa_HOR_WG7.png"/>
          <p:cNvPicPr preferRelativeResize="0"/>
          <p:nvPr/>
        </p:nvPicPr>
        <p:blipFill rotWithShape="1">
          <a:blip r:embed="rId4">
            <a:alphaModFix/>
          </a:blip>
          <a:srcRect/>
          <a:stretch/>
        </p:blipFill>
        <p:spPr>
          <a:xfrm>
            <a:off x="7209367" y="4460876"/>
            <a:ext cx="1273174" cy="340530"/>
          </a:xfrm>
          <a:prstGeom prst="rect">
            <a:avLst/>
          </a:prstGeom>
          <a:noFill/>
          <a:ln>
            <a:noFill/>
          </a:ln>
        </p:spPr>
      </p:pic>
      <p:sp>
        <p:nvSpPr>
          <p:cNvPr id="118" name="Google Shape;118;p21"/>
          <p:cNvSpPr txBox="1">
            <a:spLocks noGrp="1"/>
          </p:cNvSpPr>
          <p:nvPr>
            <p:ph type="sldNum" idx="12"/>
          </p:nvPr>
        </p:nvSpPr>
        <p:spPr>
          <a:xfrm>
            <a:off x="6660232" y="249492"/>
            <a:ext cx="2133600" cy="273844"/>
          </a:xfrm>
          <a:prstGeom prst="rect">
            <a:avLst/>
          </a:prstGeom>
          <a:noFill/>
          <a:ln>
            <a:noFill/>
          </a:ln>
        </p:spPr>
        <p:txBody>
          <a:bodyPr spcFirstLastPara="1" wrap="square" lIns="58925" tIns="29450" rIns="58925" bIns="29450" anchor="ctr" anchorCtr="0">
            <a:noAutofit/>
          </a:bodyPr>
          <a:lstStyle>
            <a:lvl1pPr marL="0" lvl="0" indent="0" algn="r">
              <a:lnSpc>
                <a:spcPct val="100000"/>
              </a:lnSpc>
              <a:spcBef>
                <a:spcPts val="0"/>
              </a:spcBef>
              <a:spcAft>
                <a:spcPts val="0"/>
              </a:spcAft>
              <a:buClr>
                <a:srgbClr val="888888"/>
              </a:buClr>
              <a:buSzPts val="1100"/>
              <a:buFont typeface="Arial"/>
              <a:buNone/>
              <a:defRPr>
                <a:solidFill>
                  <a:srgbClr val="888888"/>
                </a:solidFill>
              </a:defRPr>
            </a:lvl1pPr>
            <a:lvl2pPr marL="0" lvl="1" indent="0" algn="r">
              <a:lnSpc>
                <a:spcPct val="100000"/>
              </a:lnSpc>
              <a:spcBef>
                <a:spcPts val="0"/>
              </a:spcBef>
              <a:spcAft>
                <a:spcPts val="0"/>
              </a:spcAft>
              <a:buClr>
                <a:srgbClr val="888888"/>
              </a:buClr>
              <a:buSzPts val="1100"/>
              <a:buFont typeface="Arial"/>
              <a:buNone/>
              <a:defRPr>
                <a:solidFill>
                  <a:srgbClr val="888888"/>
                </a:solidFill>
              </a:defRPr>
            </a:lvl2pPr>
            <a:lvl3pPr marL="0" lvl="2" indent="0" algn="r">
              <a:lnSpc>
                <a:spcPct val="100000"/>
              </a:lnSpc>
              <a:spcBef>
                <a:spcPts val="0"/>
              </a:spcBef>
              <a:spcAft>
                <a:spcPts val="0"/>
              </a:spcAft>
              <a:buClr>
                <a:srgbClr val="888888"/>
              </a:buClr>
              <a:buSzPts val="1100"/>
              <a:buFont typeface="Arial"/>
              <a:buNone/>
              <a:defRPr>
                <a:solidFill>
                  <a:srgbClr val="888888"/>
                </a:solidFill>
              </a:defRPr>
            </a:lvl3pPr>
            <a:lvl4pPr marL="0" lvl="3" indent="0" algn="r">
              <a:lnSpc>
                <a:spcPct val="100000"/>
              </a:lnSpc>
              <a:spcBef>
                <a:spcPts val="0"/>
              </a:spcBef>
              <a:spcAft>
                <a:spcPts val="0"/>
              </a:spcAft>
              <a:buClr>
                <a:srgbClr val="888888"/>
              </a:buClr>
              <a:buSzPts val="1100"/>
              <a:buFont typeface="Arial"/>
              <a:buNone/>
              <a:defRPr>
                <a:solidFill>
                  <a:srgbClr val="888888"/>
                </a:solidFill>
              </a:defRPr>
            </a:lvl4pPr>
            <a:lvl5pPr marL="0" lvl="4" indent="0" algn="r">
              <a:lnSpc>
                <a:spcPct val="100000"/>
              </a:lnSpc>
              <a:spcBef>
                <a:spcPts val="0"/>
              </a:spcBef>
              <a:spcAft>
                <a:spcPts val="0"/>
              </a:spcAft>
              <a:buClr>
                <a:srgbClr val="888888"/>
              </a:buClr>
              <a:buSzPts val="1100"/>
              <a:buFont typeface="Arial"/>
              <a:buNone/>
              <a:defRPr>
                <a:solidFill>
                  <a:srgbClr val="888888"/>
                </a:solidFill>
              </a:defRPr>
            </a:lvl5pPr>
            <a:lvl6pPr marL="0" lvl="5" indent="0" algn="r">
              <a:lnSpc>
                <a:spcPct val="100000"/>
              </a:lnSpc>
              <a:spcBef>
                <a:spcPts val="0"/>
              </a:spcBef>
              <a:spcAft>
                <a:spcPts val="0"/>
              </a:spcAft>
              <a:buClr>
                <a:srgbClr val="888888"/>
              </a:buClr>
              <a:buSzPts val="1100"/>
              <a:buFont typeface="Arial"/>
              <a:buNone/>
              <a:defRPr>
                <a:solidFill>
                  <a:srgbClr val="888888"/>
                </a:solidFill>
              </a:defRPr>
            </a:lvl6pPr>
            <a:lvl7pPr marL="0" lvl="6" indent="0" algn="r">
              <a:lnSpc>
                <a:spcPct val="100000"/>
              </a:lnSpc>
              <a:spcBef>
                <a:spcPts val="0"/>
              </a:spcBef>
              <a:spcAft>
                <a:spcPts val="0"/>
              </a:spcAft>
              <a:buClr>
                <a:srgbClr val="888888"/>
              </a:buClr>
              <a:buSzPts val="1100"/>
              <a:buFont typeface="Arial"/>
              <a:buNone/>
              <a:defRPr>
                <a:solidFill>
                  <a:srgbClr val="888888"/>
                </a:solidFill>
              </a:defRPr>
            </a:lvl7pPr>
            <a:lvl8pPr marL="0" lvl="7" indent="0" algn="r">
              <a:lnSpc>
                <a:spcPct val="100000"/>
              </a:lnSpc>
              <a:spcBef>
                <a:spcPts val="0"/>
              </a:spcBef>
              <a:spcAft>
                <a:spcPts val="0"/>
              </a:spcAft>
              <a:buClr>
                <a:srgbClr val="888888"/>
              </a:buClr>
              <a:buSzPts val="1100"/>
              <a:buFont typeface="Arial"/>
              <a:buNone/>
              <a:defRPr>
                <a:solidFill>
                  <a:srgbClr val="888888"/>
                </a:solidFill>
              </a:defRPr>
            </a:lvl8pPr>
            <a:lvl9pPr marL="0" lvl="8" indent="0" algn="r">
              <a:lnSpc>
                <a:spcPct val="100000"/>
              </a:lnSpc>
              <a:spcBef>
                <a:spcPts val="0"/>
              </a:spcBef>
              <a:spcAft>
                <a:spcPts val="0"/>
              </a:spcAft>
              <a:buClr>
                <a:srgbClr val="888888"/>
              </a:buClr>
              <a:buSzPts val="1100"/>
              <a:buFont typeface="Arial"/>
              <a:buNone/>
              <a:defRPr>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19"/>
        <p:cNvGrpSpPr/>
        <p:nvPr/>
      </p:nvGrpSpPr>
      <p:grpSpPr>
        <a:xfrm>
          <a:off x="0" y="0"/>
          <a:ext cx="0" cy="0"/>
          <a:chOff x="0" y="0"/>
          <a:chExt cx="0" cy="0"/>
        </a:xfrm>
      </p:grpSpPr>
      <p:sp>
        <p:nvSpPr>
          <p:cNvPr id="120" name="Google Shape;120;p22"/>
          <p:cNvSpPr txBox="1">
            <a:spLocks noGrp="1"/>
          </p:cNvSpPr>
          <p:nvPr>
            <p:ph type="title"/>
          </p:nvPr>
        </p:nvSpPr>
        <p:spPr>
          <a:xfrm>
            <a:off x="1792288" y="3226816"/>
            <a:ext cx="5486400" cy="425053"/>
          </a:xfrm>
          <a:prstGeom prst="rect">
            <a:avLst/>
          </a:prstGeom>
          <a:noFill/>
          <a:ln>
            <a:noFill/>
          </a:ln>
        </p:spPr>
        <p:txBody>
          <a:bodyPr spcFirstLastPara="1" wrap="square" lIns="58925" tIns="29450" rIns="58925" bIns="29450" anchor="b" anchorCtr="0">
            <a:noAutofit/>
          </a:bodyPr>
          <a:lstStyle>
            <a:lvl1pPr lvl="0" algn="l">
              <a:spcBef>
                <a:spcPts val="0"/>
              </a:spcBef>
              <a:spcAft>
                <a:spcPts val="0"/>
              </a:spcAft>
              <a:buSzPts val="900"/>
              <a:buNone/>
              <a:defRPr sz="1800" b="1"/>
            </a:lvl1pPr>
            <a:lvl2pPr lvl="1" algn="l">
              <a:spcBef>
                <a:spcPts val="0"/>
              </a:spcBef>
              <a:spcAft>
                <a:spcPts val="0"/>
              </a:spcAft>
              <a:buSzPts val="900"/>
              <a:buNone/>
              <a:defRPr/>
            </a:lvl2pPr>
            <a:lvl3pPr lvl="2" algn="l">
              <a:spcBef>
                <a:spcPts val="0"/>
              </a:spcBef>
              <a:spcAft>
                <a:spcPts val="0"/>
              </a:spcAft>
              <a:buSzPts val="900"/>
              <a:buNone/>
              <a:defRPr/>
            </a:lvl3pPr>
            <a:lvl4pPr lvl="3" algn="l">
              <a:spcBef>
                <a:spcPts val="0"/>
              </a:spcBef>
              <a:spcAft>
                <a:spcPts val="0"/>
              </a:spcAft>
              <a:buSzPts val="900"/>
              <a:buNone/>
              <a:defRPr/>
            </a:lvl4pPr>
            <a:lvl5pPr lvl="4" algn="l">
              <a:spcBef>
                <a:spcPts val="0"/>
              </a:spcBef>
              <a:spcAft>
                <a:spcPts val="0"/>
              </a:spcAft>
              <a:buSzPts val="900"/>
              <a:buNone/>
              <a:defRPr/>
            </a:lvl5pPr>
            <a:lvl6pPr lvl="5" algn="l">
              <a:spcBef>
                <a:spcPts val="0"/>
              </a:spcBef>
              <a:spcAft>
                <a:spcPts val="0"/>
              </a:spcAft>
              <a:buSzPts val="900"/>
              <a:buNone/>
              <a:defRPr/>
            </a:lvl6pPr>
            <a:lvl7pPr lvl="6" algn="l">
              <a:spcBef>
                <a:spcPts val="0"/>
              </a:spcBef>
              <a:spcAft>
                <a:spcPts val="0"/>
              </a:spcAft>
              <a:buSzPts val="900"/>
              <a:buNone/>
              <a:defRPr/>
            </a:lvl7pPr>
            <a:lvl8pPr lvl="7" algn="l">
              <a:spcBef>
                <a:spcPts val="0"/>
              </a:spcBef>
              <a:spcAft>
                <a:spcPts val="0"/>
              </a:spcAft>
              <a:buSzPts val="900"/>
              <a:buNone/>
              <a:defRPr/>
            </a:lvl8pPr>
            <a:lvl9pPr lvl="8" algn="l">
              <a:spcBef>
                <a:spcPts val="0"/>
              </a:spcBef>
              <a:spcAft>
                <a:spcPts val="0"/>
              </a:spcAft>
              <a:buSzPts val="900"/>
              <a:buNone/>
              <a:defRPr/>
            </a:lvl9pPr>
          </a:lstStyle>
          <a:p>
            <a:endParaRPr/>
          </a:p>
        </p:txBody>
      </p:sp>
      <p:sp>
        <p:nvSpPr>
          <p:cNvPr id="121" name="Google Shape;121;p22"/>
          <p:cNvSpPr>
            <a:spLocks noGrp="1"/>
          </p:cNvSpPr>
          <p:nvPr>
            <p:ph type="pic" idx="2"/>
          </p:nvPr>
        </p:nvSpPr>
        <p:spPr>
          <a:xfrm>
            <a:off x="1792288" y="459582"/>
            <a:ext cx="5486400" cy="2652229"/>
          </a:xfrm>
          <a:prstGeom prst="rect">
            <a:avLst/>
          </a:prstGeom>
          <a:noFill/>
          <a:ln>
            <a:noFill/>
          </a:ln>
        </p:spPr>
      </p:sp>
      <p:sp>
        <p:nvSpPr>
          <p:cNvPr id="122" name="Google Shape;122;p22"/>
          <p:cNvSpPr txBox="1">
            <a:spLocks noGrp="1"/>
          </p:cNvSpPr>
          <p:nvPr>
            <p:ph type="body" idx="1"/>
          </p:nvPr>
        </p:nvSpPr>
        <p:spPr>
          <a:xfrm>
            <a:off x="1792288" y="3651870"/>
            <a:ext cx="5486400" cy="603647"/>
          </a:xfrm>
          <a:prstGeom prst="rect">
            <a:avLst/>
          </a:prstGeom>
          <a:noFill/>
          <a:ln>
            <a:noFill/>
          </a:ln>
        </p:spPr>
        <p:txBody>
          <a:bodyPr spcFirstLastPara="1" wrap="square" lIns="58925" tIns="29450" rIns="58925" bIns="29450" anchor="t" anchorCtr="0">
            <a:noAutofit/>
          </a:bodyPr>
          <a:lstStyle>
            <a:lvl1pPr marL="457200" lvl="0" indent="-228600" algn="l">
              <a:spcBef>
                <a:spcPts val="300"/>
              </a:spcBef>
              <a:spcAft>
                <a:spcPts val="0"/>
              </a:spcAft>
              <a:buClr>
                <a:schemeClr val="dk1"/>
              </a:buClr>
              <a:buSzPts val="1300"/>
              <a:buFont typeface="Verdana"/>
              <a:buNone/>
              <a:defRPr sz="1300"/>
            </a:lvl1pPr>
            <a:lvl2pPr marL="914400" lvl="1" indent="-228600" algn="l">
              <a:spcBef>
                <a:spcPts val="200"/>
              </a:spcBef>
              <a:spcAft>
                <a:spcPts val="0"/>
              </a:spcAft>
              <a:buClr>
                <a:schemeClr val="dk1"/>
              </a:buClr>
              <a:buSzPts val="1100"/>
              <a:buFont typeface="Verdana"/>
              <a:buNone/>
              <a:defRPr sz="1100"/>
            </a:lvl2pPr>
            <a:lvl3pPr marL="1371600" lvl="2" indent="-228600" algn="l">
              <a:spcBef>
                <a:spcPts val="200"/>
              </a:spcBef>
              <a:spcAft>
                <a:spcPts val="0"/>
              </a:spcAft>
              <a:buClr>
                <a:schemeClr val="dk1"/>
              </a:buClr>
              <a:buSzPts val="900"/>
              <a:buFont typeface="Verdana"/>
              <a:buNone/>
              <a:defRPr sz="900"/>
            </a:lvl3pPr>
            <a:lvl4pPr marL="1828800" lvl="3" indent="-228600" algn="l">
              <a:spcBef>
                <a:spcPts val="200"/>
              </a:spcBef>
              <a:spcAft>
                <a:spcPts val="0"/>
              </a:spcAft>
              <a:buClr>
                <a:schemeClr val="dk1"/>
              </a:buClr>
              <a:buSzPts val="800"/>
              <a:buFont typeface="Verdana"/>
              <a:buNone/>
              <a:defRPr sz="800"/>
            </a:lvl4pPr>
            <a:lvl5pPr marL="2286000" lvl="4" indent="-228600" algn="l">
              <a:spcBef>
                <a:spcPts val="200"/>
              </a:spcBef>
              <a:spcAft>
                <a:spcPts val="0"/>
              </a:spcAft>
              <a:buClr>
                <a:schemeClr val="dk1"/>
              </a:buClr>
              <a:buSzPts val="800"/>
              <a:buFont typeface="Verdana"/>
              <a:buNone/>
              <a:defRPr sz="800"/>
            </a:lvl5pPr>
            <a:lvl6pPr marL="2743200" lvl="5" indent="-228600" algn="l">
              <a:spcBef>
                <a:spcPts val="200"/>
              </a:spcBef>
              <a:spcAft>
                <a:spcPts val="0"/>
              </a:spcAft>
              <a:buClr>
                <a:schemeClr val="dk1"/>
              </a:buClr>
              <a:buSzPts val="800"/>
              <a:buFont typeface="Arial"/>
              <a:buNone/>
              <a:defRPr sz="800"/>
            </a:lvl6pPr>
            <a:lvl7pPr marL="3200400" lvl="6" indent="-228600" algn="l">
              <a:spcBef>
                <a:spcPts val="200"/>
              </a:spcBef>
              <a:spcAft>
                <a:spcPts val="0"/>
              </a:spcAft>
              <a:buClr>
                <a:schemeClr val="dk1"/>
              </a:buClr>
              <a:buSzPts val="800"/>
              <a:buFont typeface="Arial"/>
              <a:buNone/>
              <a:defRPr sz="800"/>
            </a:lvl7pPr>
            <a:lvl8pPr marL="3657600" lvl="7" indent="-228600" algn="l">
              <a:spcBef>
                <a:spcPts val="200"/>
              </a:spcBef>
              <a:spcAft>
                <a:spcPts val="0"/>
              </a:spcAft>
              <a:buClr>
                <a:schemeClr val="dk1"/>
              </a:buClr>
              <a:buSzPts val="800"/>
              <a:buFont typeface="Arial"/>
              <a:buNone/>
              <a:defRPr sz="800"/>
            </a:lvl8pPr>
            <a:lvl9pPr marL="4114800" lvl="8" indent="-228600" algn="l">
              <a:spcBef>
                <a:spcPts val="200"/>
              </a:spcBef>
              <a:spcAft>
                <a:spcPts val="0"/>
              </a:spcAft>
              <a:buClr>
                <a:schemeClr val="dk1"/>
              </a:buClr>
              <a:buSzPts val="800"/>
              <a:buFont typeface="Arial"/>
              <a:buNone/>
              <a:defRPr sz="800"/>
            </a:lvl9pPr>
          </a:lstStyle>
          <a:p>
            <a:endParaRPr/>
          </a:p>
        </p:txBody>
      </p:sp>
      <p:pic>
        <p:nvPicPr>
          <p:cNvPr id="123" name="Google Shape;123;p22"/>
          <p:cNvPicPr preferRelativeResize="0"/>
          <p:nvPr/>
        </p:nvPicPr>
        <p:blipFill rotWithShape="1">
          <a:blip r:embed="rId2">
            <a:alphaModFix/>
          </a:blip>
          <a:srcRect/>
          <a:stretch/>
        </p:blipFill>
        <p:spPr>
          <a:xfrm>
            <a:off x="-14941" y="4989123"/>
            <a:ext cx="6874809" cy="159980"/>
          </a:xfrm>
          <a:prstGeom prst="rect">
            <a:avLst/>
          </a:prstGeom>
          <a:noFill/>
          <a:ln>
            <a:noFill/>
          </a:ln>
        </p:spPr>
      </p:pic>
      <p:pic>
        <p:nvPicPr>
          <p:cNvPr id="124" name="Google Shape;124;p22" descr="top.png"/>
          <p:cNvPicPr preferRelativeResize="0"/>
          <p:nvPr/>
        </p:nvPicPr>
        <p:blipFill rotWithShape="1">
          <a:blip r:embed="rId3">
            <a:alphaModFix/>
          </a:blip>
          <a:srcRect/>
          <a:stretch/>
        </p:blipFill>
        <p:spPr>
          <a:xfrm>
            <a:off x="-1" y="-1399"/>
            <a:ext cx="6858002" cy="288229"/>
          </a:xfrm>
          <a:prstGeom prst="rect">
            <a:avLst/>
          </a:prstGeom>
          <a:noFill/>
          <a:ln>
            <a:noFill/>
          </a:ln>
        </p:spPr>
      </p:pic>
      <p:sp>
        <p:nvSpPr>
          <p:cNvPr id="125" name="Google Shape;125;p22"/>
          <p:cNvSpPr txBox="1"/>
          <p:nvPr/>
        </p:nvSpPr>
        <p:spPr>
          <a:xfrm>
            <a:off x="179512" y="4614086"/>
            <a:ext cx="4536504" cy="270030"/>
          </a:xfrm>
          <a:prstGeom prst="rect">
            <a:avLst/>
          </a:prstGeom>
          <a:noFill/>
          <a:ln>
            <a:noFill/>
          </a:ln>
        </p:spPr>
        <p:txBody>
          <a:bodyPr spcFirstLastPara="1" wrap="square" lIns="83800" tIns="41900" rIns="83800" bIns="41900" anchor="t" anchorCtr="0">
            <a:noAutofit/>
          </a:bodyPr>
          <a:lstStyle/>
          <a:p>
            <a:pPr marL="0" marR="0" lvl="0" indent="0" algn="l" rtl="0">
              <a:lnSpc>
                <a:spcPct val="100000"/>
              </a:lnSpc>
              <a:spcBef>
                <a:spcPts val="0"/>
              </a:spcBef>
              <a:spcAft>
                <a:spcPts val="0"/>
              </a:spcAft>
              <a:buClr>
                <a:srgbClr val="000000"/>
              </a:buClr>
              <a:buSzPts val="1100"/>
              <a:buFont typeface="Verdana"/>
              <a:buNone/>
            </a:pPr>
            <a:r>
              <a:rPr lang="en" sz="1100" b="1" i="0" u="none" strike="noStrike" cap="none">
                <a:solidFill>
                  <a:srgbClr val="000000"/>
                </a:solidFill>
                <a:latin typeface="Verdana"/>
                <a:ea typeface="Verdana"/>
                <a:cs typeface="Verdana"/>
                <a:sym typeface="Verdana"/>
              </a:rPr>
              <a:t>uOttawa.ca</a:t>
            </a:r>
            <a:endParaRPr sz="1100" b="1" i="0" u="none" strike="noStrike" cap="none">
              <a:solidFill>
                <a:srgbClr val="000000"/>
              </a:solidFill>
              <a:latin typeface="Verdana"/>
              <a:ea typeface="Verdana"/>
              <a:cs typeface="Verdana"/>
              <a:sym typeface="Verdana"/>
            </a:endParaRPr>
          </a:p>
        </p:txBody>
      </p:sp>
      <p:pic>
        <p:nvPicPr>
          <p:cNvPr id="126" name="Google Shape;126;p22" descr="uOttawa_HOR_WG7.png"/>
          <p:cNvPicPr preferRelativeResize="0"/>
          <p:nvPr/>
        </p:nvPicPr>
        <p:blipFill rotWithShape="1">
          <a:blip r:embed="rId4">
            <a:alphaModFix/>
          </a:blip>
          <a:srcRect/>
          <a:stretch/>
        </p:blipFill>
        <p:spPr>
          <a:xfrm>
            <a:off x="7209367" y="4460876"/>
            <a:ext cx="1273174" cy="340530"/>
          </a:xfrm>
          <a:prstGeom prst="rect">
            <a:avLst/>
          </a:prstGeom>
          <a:noFill/>
          <a:ln>
            <a:noFill/>
          </a:ln>
        </p:spPr>
      </p:pic>
      <p:sp>
        <p:nvSpPr>
          <p:cNvPr id="127" name="Google Shape;127;p22"/>
          <p:cNvSpPr txBox="1">
            <a:spLocks noGrp="1"/>
          </p:cNvSpPr>
          <p:nvPr>
            <p:ph type="sldNum" idx="12"/>
          </p:nvPr>
        </p:nvSpPr>
        <p:spPr>
          <a:xfrm>
            <a:off x="6660232" y="249492"/>
            <a:ext cx="2133600" cy="273844"/>
          </a:xfrm>
          <a:prstGeom prst="rect">
            <a:avLst/>
          </a:prstGeom>
          <a:noFill/>
          <a:ln>
            <a:noFill/>
          </a:ln>
        </p:spPr>
        <p:txBody>
          <a:bodyPr spcFirstLastPara="1" wrap="square" lIns="58925" tIns="29450" rIns="58925" bIns="29450" anchor="ctr" anchorCtr="0">
            <a:noAutofit/>
          </a:bodyPr>
          <a:lstStyle>
            <a:lvl1pPr marL="0" lvl="0" indent="0" algn="r">
              <a:lnSpc>
                <a:spcPct val="100000"/>
              </a:lnSpc>
              <a:spcBef>
                <a:spcPts val="0"/>
              </a:spcBef>
              <a:spcAft>
                <a:spcPts val="0"/>
              </a:spcAft>
              <a:buClr>
                <a:srgbClr val="888888"/>
              </a:buClr>
              <a:buSzPts val="1100"/>
              <a:buFont typeface="Arial"/>
              <a:buNone/>
              <a:defRPr>
                <a:solidFill>
                  <a:srgbClr val="888888"/>
                </a:solidFill>
              </a:defRPr>
            </a:lvl1pPr>
            <a:lvl2pPr marL="0" lvl="1" indent="0" algn="r">
              <a:lnSpc>
                <a:spcPct val="100000"/>
              </a:lnSpc>
              <a:spcBef>
                <a:spcPts val="0"/>
              </a:spcBef>
              <a:spcAft>
                <a:spcPts val="0"/>
              </a:spcAft>
              <a:buClr>
                <a:srgbClr val="888888"/>
              </a:buClr>
              <a:buSzPts val="1100"/>
              <a:buFont typeface="Arial"/>
              <a:buNone/>
              <a:defRPr>
                <a:solidFill>
                  <a:srgbClr val="888888"/>
                </a:solidFill>
              </a:defRPr>
            </a:lvl2pPr>
            <a:lvl3pPr marL="0" lvl="2" indent="0" algn="r">
              <a:lnSpc>
                <a:spcPct val="100000"/>
              </a:lnSpc>
              <a:spcBef>
                <a:spcPts val="0"/>
              </a:spcBef>
              <a:spcAft>
                <a:spcPts val="0"/>
              </a:spcAft>
              <a:buClr>
                <a:srgbClr val="888888"/>
              </a:buClr>
              <a:buSzPts val="1100"/>
              <a:buFont typeface="Arial"/>
              <a:buNone/>
              <a:defRPr>
                <a:solidFill>
                  <a:srgbClr val="888888"/>
                </a:solidFill>
              </a:defRPr>
            </a:lvl3pPr>
            <a:lvl4pPr marL="0" lvl="3" indent="0" algn="r">
              <a:lnSpc>
                <a:spcPct val="100000"/>
              </a:lnSpc>
              <a:spcBef>
                <a:spcPts val="0"/>
              </a:spcBef>
              <a:spcAft>
                <a:spcPts val="0"/>
              </a:spcAft>
              <a:buClr>
                <a:srgbClr val="888888"/>
              </a:buClr>
              <a:buSzPts val="1100"/>
              <a:buFont typeface="Arial"/>
              <a:buNone/>
              <a:defRPr>
                <a:solidFill>
                  <a:srgbClr val="888888"/>
                </a:solidFill>
              </a:defRPr>
            </a:lvl4pPr>
            <a:lvl5pPr marL="0" lvl="4" indent="0" algn="r">
              <a:lnSpc>
                <a:spcPct val="100000"/>
              </a:lnSpc>
              <a:spcBef>
                <a:spcPts val="0"/>
              </a:spcBef>
              <a:spcAft>
                <a:spcPts val="0"/>
              </a:spcAft>
              <a:buClr>
                <a:srgbClr val="888888"/>
              </a:buClr>
              <a:buSzPts val="1100"/>
              <a:buFont typeface="Arial"/>
              <a:buNone/>
              <a:defRPr>
                <a:solidFill>
                  <a:srgbClr val="888888"/>
                </a:solidFill>
              </a:defRPr>
            </a:lvl5pPr>
            <a:lvl6pPr marL="0" lvl="5" indent="0" algn="r">
              <a:lnSpc>
                <a:spcPct val="100000"/>
              </a:lnSpc>
              <a:spcBef>
                <a:spcPts val="0"/>
              </a:spcBef>
              <a:spcAft>
                <a:spcPts val="0"/>
              </a:spcAft>
              <a:buClr>
                <a:srgbClr val="888888"/>
              </a:buClr>
              <a:buSzPts val="1100"/>
              <a:buFont typeface="Arial"/>
              <a:buNone/>
              <a:defRPr>
                <a:solidFill>
                  <a:srgbClr val="888888"/>
                </a:solidFill>
              </a:defRPr>
            </a:lvl6pPr>
            <a:lvl7pPr marL="0" lvl="6" indent="0" algn="r">
              <a:lnSpc>
                <a:spcPct val="100000"/>
              </a:lnSpc>
              <a:spcBef>
                <a:spcPts val="0"/>
              </a:spcBef>
              <a:spcAft>
                <a:spcPts val="0"/>
              </a:spcAft>
              <a:buClr>
                <a:srgbClr val="888888"/>
              </a:buClr>
              <a:buSzPts val="1100"/>
              <a:buFont typeface="Arial"/>
              <a:buNone/>
              <a:defRPr>
                <a:solidFill>
                  <a:srgbClr val="888888"/>
                </a:solidFill>
              </a:defRPr>
            </a:lvl7pPr>
            <a:lvl8pPr marL="0" lvl="7" indent="0" algn="r">
              <a:lnSpc>
                <a:spcPct val="100000"/>
              </a:lnSpc>
              <a:spcBef>
                <a:spcPts val="0"/>
              </a:spcBef>
              <a:spcAft>
                <a:spcPts val="0"/>
              </a:spcAft>
              <a:buClr>
                <a:srgbClr val="888888"/>
              </a:buClr>
              <a:buSzPts val="1100"/>
              <a:buFont typeface="Arial"/>
              <a:buNone/>
              <a:defRPr>
                <a:solidFill>
                  <a:srgbClr val="888888"/>
                </a:solidFill>
              </a:defRPr>
            </a:lvl8pPr>
            <a:lvl9pPr marL="0" lvl="8" indent="0" algn="r">
              <a:lnSpc>
                <a:spcPct val="100000"/>
              </a:lnSpc>
              <a:spcBef>
                <a:spcPts val="0"/>
              </a:spcBef>
              <a:spcAft>
                <a:spcPts val="0"/>
              </a:spcAft>
              <a:buClr>
                <a:srgbClr val="888888"/>
              </a:buClr>
              <a:buSzPts val="1100"/>
              <a:buFont typeface="Arial"/>
              <a:buNone/>
              <a:defRPr>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8"/>
        <p:cNvGrpSpPr/>
        <p:nvPr/>
      </p:nvGrpSpPr>
      <p:grpSpPr>
        <a:xfrm>
          <a:off x="0" y="0"/>
          <a:ext cx="0" cy="0"/>
          <a:chOff x="0" y="0"/>
          <a:chExt cx="0" cy="0"/>
        </a:xfrm>
      </p:grpSpPr>
      <p:sp>
        <p:nvSpPr>
          <p:cNvPr id="129" name="Google Shape;129;p23"/>
          <p:cNvSpPr txBox="1">
            <a:spLocks noGrp="1"/>
          </p:cNvSpPr>
          <p:nvPr>
            <p:ph type="title"/>
          </p:nvPr>
        </p:nvSpPr>
        <p:spPr>
          <a:xfrm>
            <a:off x="685800" y="285750"/>
            <a:ext cx="6553200" cy="685800"/>
          </a:xfrm>
          <a:prstGeom prst="rect">
            <a:avLst/>
          </a:prstGeom>
          <a:noFill/>
          <a:ln>
            <a:noFill/>
          </a:ln>
        </p:spPr>
        <p:txBody>
          <a:bodyPr spcFirstLastPara="1" wrap="square" lIns="58925" tIns="29450" rIns="58925" bIns="29450" anchor="ctr" anchorCtr="0">
            <a:noAutofit/>
          </a:bodyPr>
          <a:lstStyle>
            <a:lvl1pPr lvl="0" algn="l">
              <a:spcBef>
                <a:spcPts val="0"/>
              </a:spcBef>
              <a:spcAft>
                <a:spcPts val="0"/>
              </a:spcAft>
              <a:buSzPts val="900"/>
              <a:buNone/>
              <a:defRPr/>
            </a:lvl1pPr>
            <a:lvl2pPr lvl="1" algn="l">
              <a:spcBef>
                <a:spcPts val="0"/>
              </a:spcBef>
              <a:spcAft>
                <a:spcPts val="0"/>
              </a:spcAft>
              <a:buSzPts val="900"/>
              <a:buNone/>
              <a:defRPr/>
            </a:lvl2pPr>
            <a:lvl3pPr lvl="2" algn="l">
              <a:spcBef>
                <a:spcPts val="0"/>
              </a:spcBef>
              <a:spcAft>
                <a:spcPts val="0"/>
              </a:spcAft>
              <a:buSzPts val="900"/>
              <a:buNone/>
              <a:defRPr/>
            </a:lvl3pPr>
            <a:lvl4pPr lvl="3" algn="l">
              <a:spcBef>
                <a:spcPts val="0"/>
              </a:spcBef>
              <a:spcAft>
                <a:spcPts val="0"/>
              </a:spcAft>
              <a:buSzPts val="900"/>
              <a:buNone/>
              <a:defRPr/>
            </a:lvl4pPr>
            <a:lvl5pPr lvl="4" algn="l">
              <a:spcBef>
                <a:spcPts val="0"/>
              </a:spcBef>
              <a:spcAft>
                <a:spcPts val="0"/>
              </a:spcAft>
              <a:buSzPts val="900"/>
              <a:buNone/>
              <a:defRPr/>
            </a:lvl5pPr>
            <a:lvl6pPr lvl="5" algn="l">
              <a:spcBef>
                <a:spcPts val="0"/>
              </a:spcBef>
              <a:spcAft>
                <a:spcPts val="0"/>
              </a:spcAft>
              <a:buSzPts val="900"/>
              <a:buNone/>
              <a:defRPr/>
            </a:lvl6pPr>
            <a:lvl7pPr lvl="6" algn="l">
              <a:spcBef>
                <a:spcPts val="0"/>
              </a:spcBef>
              <a:spcAft>
                <a:spcPts val="0"/>
              </a:spcAft>
              <a:buSzPts val="900"/>
              <a:buNone/>
              <a:defRPr/>
            </a:lvl7pPr>
            <a:lvl8pPr lvl="7" algn="l">
              <a:spcBef>
                <a:spcPts val="0"/>
              </a:spcBef>
              <a:spcAft>
                <a:spcPts val="0"/>
              </a:spcAft>
              <a:buSzPts val="900"/>
              <a:buNone/>
              <a:defRPr/>
            </a:lvl8pPr>
            <a:lvl9pPr lvl="8" algn="l">
              <a:spcBef>
                <a:spcPts val="0"/>
              </a:spcBef>
              <a:spcAft>
                <a:spcPts val="0"/>
              </a:spcAft>
              <a:buSzPts val="900"/>
              <a:buNone/>
              <a:defRPr/>
            </a:lvl9pPr>
          </a:lstStyle>
          <a:p>
            <a:endParaRPr/>
          </a:p>
        </p:txBody>
      </p:sp>
      <p:sp>
        <p:nvSpPr>
          <p:cNvPr id="130" name="Google Shape;130;p23"/>
          <p:cNvSpPr txBox="1">
            <a:spLocks noGrp="1"/>
          </p:cNvSpPr>
          <p:nvPr>
            <p:ph type="body" idx="1"/>
          </p:nvPr>
        </p:nvSpPr>
        <p:spPr>
          <a:xfrm rot="5400000">
            <a:off x="3114675" y="-1285875"/>
            <a:ext cx="2914650" cy="7772400"/>
          </a:xfrm>
          <a:prstGeom prst="rect">
            <a:avLst/>
          </a:prstGeom>
          <a:noFill/>
          <a:ln>
            <a:noFill/>
          </a:ln>
        </p:spPr>
        <p:txBody>
          <a:bodyPr spcFirstLastPara="1" wrap="square" lIns="58925" tIns="29450" rIns="58925" bIns="29450" anchor="t" anchorCtr="0">
            <a:noAutofit/>
          </a:bodyPr>
          <a:lstStyle>
            <a:lvl1pPr marL="457200" lvl="0" indent="-304800" algn="l">
              <a:spcBef>
                <a:spcPts val="200"/>
              </a:spcBef>
              <a:spcAft>
                <a:spcPts val="0"/>
              </a:spcAft>
              <a:buClr>
                <a:schemeClr val="dk1"/>
              </a:buClr>
              <a:buSzPts val="1200"/>
              <a:buChar char="•"/>
              <a:defRPr/>
            </a:lvl1pPr>
            <a:lvl2pPr marL="914400" lvl="1" indent="-304800" algn="l">
              <a:spcBef>
                <a:spcPts val="200"/>
              </a:spcBef>
              <a:spcAft>
                <a:spcPts val="0"/>
              </a:spcAft>
              <a:buClr>
                <a:schemeClr val="dk1"/>
              </a:buClr>
              <a:buSzPts val="1200"/>
              <a:buChar char="–"/>
              <a:defRPr/>
            </a:lvl2pPr>
            <a:lvl3pPr marL="1371600" lvl="2" indent="-304800" algn="l">
              <a:spcBef>
                <a:spcPts val="200"/>
              </a:spcBef>
              <a:spcAft>
                <a:spcPts val="0"/>
              </a:spcAft>
              <a:buClr>
                <a:schemeClr val="dk1"/>
              </a:buClr>
              <a:buSzPts val="1200"/>
              <a:buChar char="•"/>
              <a:defRPr/>
            </a:lvl3pPr>
            <a:lvl4pPr marL="1828800" lvl="3" indent="-304800" algn="l">
              <a:spcBef>
                <a:spcPts val="200"/>
              </a:spcBef>
              <a:spcAft>
                <a:spcPts val="0"/>
              </a:spcAft>
              <a:buClr>
                <a:schemeClr val="dk1"/>
              </a:buClr>
              <a:buSzPts val="1200"/>
              <a:buChar char="–"/>
              <a:defRPr/>
            </a:lvl4pPr>
            <a:lvl5pPr marL="2286000" lvl="4" indent="-304800" algn="l">
              <a:spcBef>
                <a:spcPts val="200"/>
              </a:spcBef>
              <a:spcAft>
                <a:spcPts val="0"/>
              </a:spcAft>
              <a:buClr>
                <a:schemeClr val="dk1"/>
              </a:buClr>
              <a:buSzPts val="1200"/>
              <a:buChar char="»"/>
              <a:defRPr/>
            </a:lvl5pPr>
            <a:lvl6pPr marL="2743200" lvl="5" indent="-304800" algn="l">
              <a:spcBef>
                <a:spcPts val="200"/>
              </a:spcBef>
              <a:spcAft>
                <a:spcPts val="0"/>
              </a:spcAft>
              <a:buClr>
                <a:schemeClr val="dk1"/>
              </a:buClr>
              <a:buSzPts val="1200"/>
              <a:buChar char="»"/>
              <a:defRPr/>
            </a:lvl6pPr>
            <a:lvl7pPr marL="3200400" lvl="6" indent="-304800" algn="l">
              <a:spcBef>
                <a:spcPts val="200"/>
              </a:spcBef>
              <a:spcAft>
                <a:spcPts val="0"/>
              </a:spcAft>
              <a:buClr>
                <a:schemeClr val="dk1"/>
              </a:buClr>
              <a:buSzPts val="1200"/>
              <a:buChar char="»"/>
              <a:defRPr/>
            </a:lvl7pPr>
            <a:lvl8pPr marL="3657600" lvl="7" indent="-304800" algn="l">
              <a:spcBef>
                <a:spcPts val="200"/>
              </a:spcBef>
              <a:spcAft>
                <a:spcPts val="0"/>
              </a:spcAft>
              <a:buClr>
                <a:schemeClr val="dk1"/>
              </a:buClr>
              <a:buSzPts val="1200"/>
              <a:buChar char="»"/>
              <a:defRPr/>
            </a:lvl8pPr>
            <a:lvl9pPr marL="4114800" lvl="8" indent="-304800" algn="l">
              <a:spcBef>
                <a:spcPts val="200"/>
              </a:spcBef>
              <a:spcAft>
                <a:spcPts val="0"/>
              </a:spcAft>
              <a:buClr>
                <a:schemeClr val="dk1"/>
              </a:buClr>
              <a:buSzPts val="1200"/>
              <a:buChar char="»"/>
              <a:defRPr/>
            </a:lvl9pPr>
          </a:lstStyle>
          <a:p>
            <a:endParaRPr/>
          </a:p>
        </p:txBody>
      </p:sp>
      <p:pic>
        <p:nvPicPr>
          <p:cNvPr id="131" name="Google Shape;131;p23"/>
          <p:cNvPicPr preferRelativeResize="0"/>
          <p:nvPr/>
        </p:nvPicPr>
        <p:blipFill rotWithShape="1">
          <a:blip r:embed="rId2">
            <a:alphaModFix/>
          </a:blip>
          <a:srcRect/>
          <a:stretch/>
        </p:blipFill>
        <p:spPr>
          <a:xfrm>
            <a:off x="-14941" y="4989123"/>
            <a:ext cx="6874809" cy="159980"/>
          </a:xfrm>
          <a:prstGeom prst="rect">
            <a:avLst/>
          </a:prstGeom>
          <a:noFill/>
          <a:ln>
            <a:noFill/>
          </a:ln>
        </p:spPr>
      </p:pic>
      <p:pic>
        <p:nvPicPr>
          <p:cNvPr id="132" name="Google Shape;132;p23" descr="top.png"/>
          <p:cNvPicPr preferRelativeResize="0"/>
          <p:nvPr/>
        </p:nvPicPr>
        <p:blipFill rotWithShape="1">
          <a:blip r:embed="rId3">
            <a:alphaModFix/>
          </a:blip>
          <a:srcRect/>
          <a:stretch/>
        </p:blipFill>
        <p:spPr>
          <a:xfrm>
            <a:off x="-1" y="-1399"/>
            <a:ext cx="6858002" cy="288229"/>
          </a:xfrm>
          <a:prstGeom prst="rect">
            <a:avLst/>
          </a:prstGeom>
          <a:noFill/>
          <a:ln>
            <a:noFill/>
          </a:ln>
        </p:spPr>
      </p:pic>
      <p:sp>
        <p:nvSpPr>
          <p:cNvPr id="133" name="Google Shape;133;p23"/>
          <p:cNvSpPr txBox="1"/>
          <p:nvPr/>
        </p:nvSpPr>
        <p:spPr>
          <a:xfrm>
            <a:off x="179512" y="4614086"/>
            <a:ext cx="4536504" cy="270030"/>
          </a:xfrm>
          <a:prstGeom prst="rect">
            <a:avLst/>
          </a:prstGeom>
          <a:noFill/>
          <a:ln>
            <a:noFill/>
          </a:ln>
        </p:spPr>
        <p:txBody>
          <a:bodyPr spcFirstLastPara="1" wrap="square" lIns="83800" tIns="41900" rIns="83800" bIns="41900" anchor="t" anchorCtr="0">
            <a:noAutofit/>
          </a:bodyPr>
          <a:lstStyle/>
          <a:p>
            <a:pPr marL="0" marR="0" lvl="0" indent="0" algn="l" rtl="0">
              <a:lnSpc>
                <a:spcPct val="100000"/>
              </a:lnSpc>
              <a:spcBef>
                <a:spcPts val="0"/>
              </a:spcBef>
              <a:spcAft>
                <a:spcPts val="0"/>
              </a:spcAft>
              <a:buClr>
                <a:srgbClr val="000000"/>
              </a:buClr>
              <a:buSzPts val="1100"/>
              <a:buFont typeface="Verdana"/>
              <a:buNone/>
            </a:pPr>
            <a:r>
              <a:rPr lang="en" sz="1100" b="1" i="0" u="none" strike="noStrike" cap="none">
                <a:solidFill>
                  <a:srgbClr val="000000"/>
                </a:solidFill>
                <a:latin typeface="Verdana"/>
                <a:ea typeface="Verdana"/>
                <a:cs typeface="Verdana"/>
                <a:sym typeface="Verdana"/>
              </a:rPr>
              <a:t>uOttawa.ca</a:t>
            </a:r>
            <a:endParaRPr sz="1100" b="1" i="0" u="none" strike="noStrike" cap="none">
              <a:solidFill>
                <a:srgbClr val="000000"/>
              </a:solidFill>
              <a:latin typeface="Verdana"/>
              <a:ea typeface="Verdana"/>
              <a:cs typeface="Verdana"/>
              <a:sym typeface="Verdana"/>
            </a:endParaRPr>
          </a:p>
        </p:txBody>
      </p:sp>
      <p:pic>
        <p:nvPicPr>
          <p:cNvPr id="134" name="Google Shape;134;p23" descr="uOttawa_HOR_WG7.png"/>
          <p:cNvPicPr preferRelativeResize="0"/>
          <p:nvPr/>
        </p:nvPicPr>
        <p:blipFill rotWithShape="1">
          <a:blip r:embed="rId4">
            <a:alphaModFix/>
          </a:blip>
          <a:srcRect/>
          <a:stretch/>
        </p:blipFill>
        <p:spPr>
          <a:xfrm>
            <a:off x="7209367" y="4460876"/>
            <a:ext cx="1273174" cy="340530"/>
          </a:xfrm>
          <a:prstGeom prst="rect">
            <a:avLst/>
          </a:prstGeom>
          <a:noFill/>
          <a:ln>
            <a:noFill/>
          </a:ln>
        </p:spPr>
      </p:pic>
      <p:sp>
        <p:nvSpPr>
          <p:cNvPr id="135" name="Google Shape;135;p23"/>
          <p:cNvSpPr txBox="1">
            <a:spLocks noGrp="1"/>
          </p:cNvSpPr>
          <p:nvPr>
            <p:ph type="sldNum" idx="12"/>
          </p:nvPr>
        </p:nvSpPr>
        <p:spPr>
          <a:xfrm>
            <a:off x="6660232" y="249492"/>
            <a:ext cx="2133600" cy="273844"/>
          </a:xfrm>
          <a:prstGeom prst="rect">
            <a:avLst/>
          </a:prstGeom>
          <a:noFill/>
          <a:ln>
            <a:noFill/>
          </a:ln>
        </p:spPr>
        <p:txBody>
          <a:bodyPr spcFirstLastPara="1" wrap="square" lIns="58925" tIns="29450" rIns="58925" bIns="29450" anchor="ctr" anchorCtr="0">
            <a:noAutofit/>
          </a:bodyPr>
          <a:lstStyle>
            <a:lvl1pPr marL="0" lvl="0" indent="0" algn="r">
              <a:lnSpc>
                <a:spcPct val="100000"/>
              </a:lnSpc>
              <a:spcBef>
                <a:spcPts val="0"/>
              </a:spcBef>
              <a:spcAft>
                <a:spcPts val="0"/>
              </a:spcAft>
              <a:buClr>
                <a:srgbClr val="888888"/>
              </a:buClr>
              <a:buSzPts val="1100"/>
              <a:buFont typeface="Arial"/>
              <a:buNone/>
              <a:defRPr>
                <a:solidFill>
                  <a:srgbClr val="888888"/>
                </a:solidFill>
              </a:defRPr>
            </a:lvl1pPr>
            <a:lvl2pPr marL="0" lvl="1" indent="0" algn="r">
              <a:lnSpc>
                <a:spcPct val="100000"/>
              </a:lnSpc>
              <a:spcBef>
                <a:spcPts val="0"/>
              </a:spcBef>
              <a:spcAft>
                <a:spcPts val="0"/>
              </a:spcAft>
              <a:buClr>
                <a:srgbClr val="888888"/>
              </a:buClr>
              <a:buSzPts val="1100"/>
              <a:buFont typeface="Arial"/>
              <a:buNone/>
              <a:defRPr>
                <a:solidFill>
                  <a:srgbClr val="888888"/>
                </a:solidFill>
              </a:defRPr>
            </a:lvl2pPr>
            <a:lvl3pPr marL="0" lvl="2" indent="0" algn="r">
              <a:lnSpc>
                <a:spcPct val="100000"/>
              </a:lnSpc>
              <a:spcBef>
                <a:spcPts val="0"/>
              </a:spcBef>
              <a:spcAft>
                <a:spcPts val="0"/>
              </a:spcAft>
              <a:buClr>
                <a:srgbClr val="888888"/>
              </a:buClr>
              <a:buSzPts val="1100"/>
              <a:buFont typeface="Arial"/>
              <a:buNone/>
              <a:defRPr>
                <a:solidFill>
                  <a:srgbClr val="888888"/>
                </a:solidFill>
              </a:defRPr>
            </a:lvl3pPr>
            <a:lvl4pPr marL="0" lvl="3" indent="0" algn="r">
              <a:lnSpc>
                <a:spcPct val="100000"/>
              </a:lnSpc>
              <a:spcBef>
                <a:spcPts val="0"/>
              </a:spcBef>
              <a:spcAft>
                <a:spcPts val="0"/>
              </a:spcAft>
              <a:buClr>
                <a:srgbClr val="888888"/>
              </a:buClr>
              <a:buSzPts val="1100"/>
              <a:buFont typeface="Arial"/>
              <a:buNone/>
              <a:defRPr>
                <a:solidFill>
                  <a:srgbClr val="888888"/>
                </a:solidFill>
              </a:defRPr>
            </a:lvl4pPr>
            <a:lvl5pPr marL="0" lvl="4" indent="0" algn="r">
              <a:lnSpc>
                <a:spcPct val="100000"/>
              </a:lnSpc>
              <a:spcBef>
                <a:spcPts val="0"/>
              </a:spcBef>
              <a:spcAft>
                <a:spcPts val="0"/>
              </a:spcAft>
              <a:buClr>
                <a:srgbClr val="888888"/>
              </a:buClr>
              <a:buSzPts val="1100"/>
              <a:buFont typeface="Arial"/>
              <a:buNone/>
              <a:defRPr>
                <a:solidFill>
                  <a:srgbClr val="888888"/>
                </a:solidFill>
              </a:defRPr>
            </a:lvl5pPr>
            <a:lvl6pPr marL="0" lvl="5" indent="0" algn="r">
              <a:lnSpc>
                <a:spcPct val="100000"/>
              </a:lnSpc>
              <a:spcBef>
                <a:spcPts val="0"/>
              </a:spcBef>
              <a:spcAft>
                <a:spcPts val="0"/>
              </a:spcAft>
              <a:buClr>
                <a:srgbClr val="888888"/>
              </a:buClr>
              <a:buSzPts val="1100"/>
              <a:buFont typeface="Arial"/>
              <a:buNone/>
              <a:defRPr>
                <a:solidFill>
                  <a:srgbClr val="888888"/>
                </a:solidFill>
              </a:defRPr>
            </a:lvl6pPr>
            <a:lvl7pPr marL="0" lvl="6" indent="0" algn="r">
              <a:lnSpc>
                <a:spcPct val="100000"/>
              </a:lnSpc>
              <a:spcBef>
                <a:spcPts val="0"/>
              </a:spcBef>
              <a:spcAft>
                <a:spcPts val="0"/>
              </a:spcAft>
              <a:buClr>
                <a:srgbClr val="888888"/>
              </a:buClr>
              <a:buSzPts val="1100"/>
              <a:buFont typeface="Arial"/>
              <a:buNone/>
              <a:defRPr>
                <a:solidFill>
                  <a:srgbClr val="888888"/>
                </a:solidFill>
              </a:defRPr>
            </a:lvl7pPr>
            <a:lvl8pPr marL="0" lvl="7" indent="0" algn="r">
              <a:lnSpc>
                <a:spcPct val="100000"/>
              </a:lnSpc>
              <a:spcBef>
                <a:spcPts val="0"/>
              </a:spcBef>
              <a:spcAft>
                <a:spcPts val="0"/>
              </a:spcAft>
              <a:buClr>
                <a:srgbClr val="888888"/>
              </a:buClr>
              <a:buSzPts val="1100"/>
              <a:buFont typeface="Arial"/>
              <a:buNone/>
              <a:defRPr>
                <a:solidFill>
                  <a:srgbClr val="888888"/>
                </a:solidFill>
              </a:defRPr>
            </a:lvl8pPr>
            <a:lvl9pPr marL="0" lvl="8" indent="0" algn="r">
              <a:lnSpc>
                <a:spcPct val="100000"/>
              </a:lnSpc>
              <a:spcBef>
                <a:spcPts val="0"/>
              </a:spcBef>
              <a:spcAft>
                <a:spcPts val="0"/>
              </a:spcAft>
              <a:buClr>
                <a:srgbClr val="888888"/>
              </a:buClr>
              <a:buSzPts val="1100"/>
              <a:buFont typeface="Arial"/>
              <a:buNone/>
              <a:defRPr>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36"/>
        <p:cNvGrpSpPr/>
        <p:nvPr/>
      </p:nvGrpSpPr>
      <p:grpSpPr>
        <a:xfrm>
          <a:off x="0" y="0"/>
          <a:ext cx="0" cy="0"/>
          <a:chOff x="0" y="0"/>
          <a:chExt cx="0" cy="0"/>
        </a:xfrm>
      </p:grpSpPr>
      <p:sp>
        <p:nvSpPr>
          <p:cNvPr id="137" name="Google Shape;137;p24"/>
          <p:cNvSpPr txBox="1">
            <a:spLocks noGrp="1"/>
          </p:cNvSpPr>
          <p:nvPr>
            <p:ph type="title"/>
          </p:nvPr>
        </p:nvSpPr>
        <p:spPr>
          <a:xfrm rot="5400000">
            <a:off x="5600700" y="1200150"/>
            <a:ext cx="3771900" cy="1943100"/>
          </a:xfrm>
          <a:prstGeom prst="rect">
            <a:avLst/>
          </a:prstGeom>
          <a:noFill/>
          <a:ln>
            <a:noFill/>
          </a:ln>
        </p:spPr>
        <p:txBody>
          <a:bodyPr spcFirstLastPara="1" wrap="square" lIns="58925" tIns="29450" rIns="58925" bIns="29450" anchor="ctr" anchorCtr="0">
            <a:noAutofit/>
          </a:bodyPr>
          <a:lstStyle>
            <a:lvl1pPr lvl="0" algn="l">
              <a:spcBef>
                <a:spcPts val="0"/>
              </a:spcBef>
              <a:spcAft>
                <a:spcPts val="0"/>
              </a:spcAft>
              <a:buSzPts val="900"/>
              <a:buNone/>
              <a:defRPr/>
            </a:lvl1pPr>
            <a:lvl2pPr lvl="1" algn="l">
              <a:spcBef>
                <a:spcPts val="0"/>
              </a:spcBef>
              <a:spcAft>
                <a:spcPts val="0"/>
              </a:spcAft>
              <a:buSzPts val="900"/>
              <a:buNone/>
              <a:defRPr/>
            </a:lvl2pPr>
            <a:lvl3pPr lvl="2" algn="l">
              <a:spcBef>
                <a:spcPts val="0"/>
              </a:spcBef>
              <a:spcAft>
                <a:spcPts val="0"/>
              </a:spcAft>
              <a:buSzPts val="900"/>
              <a:buNone/>
              <a:defRPr/>
            </a:lvl3pPr>
            <a:lvl4pPr lvl="3" algn="l">
              <a:spcBef>
                <a:spcPts val="0"/>
              </a:spcBef>
              <a:spcAft>
                <a:spcPts val="0"/>
              </a:spcAft>
              <a:buSzPts val="900"/>
              <a:buNone/>
              <a:defRPr/>
            </a:lvl4pPr>
            <a:lvl5pPr lvl="4" algn="l">
              <a:spcBef>
                <a:spcPts val="0"/>
              </a:spcBef>
              <a:spcAft>
                <a:spcPts val="0"/>
              </a:spcAft>
              <a:buSzPts val="900"/>
              <a:buNone/>
              <a:defRPr/>
            </a:lvl5pPr>
            <a:lvl6pPr lvl="5" algn="l">
              <a:spcBef>
                <a:spcPts val="0"/>
              </a:spcBef>
              <a:spcAft>
                <a:spcPts val="0"/>
              </a:spcAft>
              <a:buSzPts val="900"/>
              <a:buNone/>
              <a:defRPr/>
            </a:lvl6pPr>
            <a:lvl7pPr lvl="6" algn="l">
              <a:spcBef>
                <a:spcPts val="0"/>
              </a:spcBef>
              <a:spcAft>
                <a:spcPts val="0"/>
              </a:spcAft>
              <a:buSzPts val="900"/>
              <a:buNone/>
              <a:defRPr/>
            </a:lvl7pPr>
            <a:lvl8pPr lvl="7" algn="l">
              <a:spcBef>
                <a:spcPts val="0"/>
              </a:spcBef>
              <a:spcAft>
                <a:spcPts val="0"/>
              </a:spcAft>
              <a:buSzPts val="900"/>
              <a:buNone/>
              <a:defRPr/>
            </a:lvl8pPr>
            <a:lvl9pPr lvl="8" algn="l">
              <a:spcBef>
                <a:spcPts val="0"/>
              </a:spcBef>
              <a:spcAft>
                <a:spcPts val="0"/>
              </a:spcAft>
              <a:buSzPts val="900"/>
              <a:buNone/>
              <a:defRPr/>
            </a:lvl9pPr>
          </a:lstStyle>
          <a:p>
            <a:endParaRPr/>
          </a:p>
        </p:txBody>
      </p:sp>
      <p:sp>
        <p:nvSpPr>
          <p:cNvPr id="138" name="Google Shape;138;p24"/>
          <p:cNvSpPr txBox="1">
            <a:spLocks noGrp="1"/>
          </p:cNvSpPr>
          <p:nvPr>
            <p:ph type="body" idx="1"/>
          </p:nvPr>
        </p:nvSpPr>
        <p:spPr>
          <a:xfrm rot="5400000">
            <a:off x="1638300" y="-666750"/>
            <a:ext cx="3771900" cy="5676900"/>
          </a:xfrm>
          <a:prstGeom prst="rect">
            <a:avLst/>
          </a:prstGeom>
          <a:noFill/>
          <a:ln>
            <a:noFill/>
          </a:ln>
        </p:spPr>
        <p:txBody>
          <a:bodyPr spcFirstLastPara="1" wrap="square" lIns="58925" tIns="29450" rIns="58925" bIns="29450" anchor="t" anchorCtr="0">
            <a:noAutofit/>
          </a:bodyPr>
          <a:lstStyle>
            <a:lvl1pPr marL="457200" lvl="0" indent="-304800" algn="l">
              <a:spcBef>
                <a:spcPts val="200"/>
              </a:spcBef>
              <a:spcAft>
                <a:spcPts val="0"/>
              </a:spcAft>
              <a:buClr>
                <a:schemeClr val="dk1"/>
              </a:buClr>
              <a:buSzPts val="1200"/>
              <a:buChar char="•"/>
              <a:defRPr/>
            </a:lvl1pPr>
            <a:lvl2pPr marL="914400" lvl="1" indent="-304800" algn="l">
              <a:spcBef>
                <a:spcPts val="200"/>
              </a:spcBef>
              <a:spcAft>
                <a:spcPts val="0"/>
              </a:spcAft>
              <a:buClr>
                <a:schemeClr val="dk1"/>
              </a:buClr>
              <a:buSzPts val="1200"/>
              <a:buChar char="–"/>
              <a:defRPr/>
            </a:lvl2pPr>
            <a:lvl3pPr marL="1371600" lvl="2" indent="-304800" algn="l">
              <a:spcBef>
                <a:spcPts val="200"/>
              </a:spcBef>
              <a:spcAft>
                <a:spcPts val="0"/>
              </a:spcAft>
              <a:buClr>
                <a:schemeClr val="dk1"/>
              </a:buClr>
              <a:buSzPts val="1200"/>
              <a:buChar char="•"/>
              <a:defRPr/>
            </a:lvl3pPr>
            <a:lvl4pPr marL="1828800" lvl="3" indent="-304800" algn="l">
              <a:spcBef>
                <a:spcPts val="200"/>
              </a:spcBef>
              <a:spcAft>
                <a:spcPts val="0"/>
              </a:spcAft>
              <a:buClr>
                <a:schemeClr val="dk1"/>
              </a:buClr>
              <a:buSzPts val="1200"/>
              <a:buChar char="–"/>
              <a:defRPr/>
            </a:lvl4pPr>
            <a:lvl5pPr marL="2286000" lvl="4" indent="-304800" algn="l">
              <a:spcBef>
                <a:spcPts val="200"/>
              </a:spcBef>
              <a:spcAft>
                <a:spcPts val="0"/>
              </a:spcAft>
              <a:buClr>
                <a:schemeClr val="dk1"/>
              </a:buClr>
              <a:buSzPts val="1200"/>
              <a:buChar char="»"/>
              <a:defRPr/>
            </a:lvl5pPr>
            <a:lvl6pPr marL="2743200" lvl="5" indent="-304800" algn="l">
              <a:spcBef>
                <a:spcPts val="200"/>
              </a:spcBef>
              <a:spcAft>
                <a:spcPts val="0"/>
              </a:spcAft>
              <a:buClr>
                <a:schemeClr val="dk1"/>
              </a:buClr>
              <a:buSzPts val="1200"/>
              <a:buChar char="»"/>
              <a:defRPr/>
            </a:lvl6pPr>
            <a:lvl7pPr marL="3200400" lvl="6" indent="-304800" algn="l">
              <a:spcBef>
                <a:spcPts val="200"/>
              </a:spcBef>
              <a:spcAft>
                <a:spcPts val="0"/>
              </a:spcAft>
              <a:buClr>
                <a:schemeClr val="dk1"/>
              </a:buClr>
              <a:buSzPts val="1200"/>
              <a:buChar char="»"/>
              <a:defRPr/>
            </a:lvl7pPr>
            <a:lvl8pPr marL="3657600" lvl="7" indent="-304800" algn="l">
              <a:spcBef>
                <a:spcPts val="200"/>
              </a:spcBef>
              <a:spcAft>
                <a:spcPts val="0"/>
              </a:spcAft>
              <a:buClr>
                <a:schemeClr val="dk1"/>
              </a:buClr>
              <a:buSzPts val="1200"/>
              <a:buChar char="»"/>
              <a:defRPr/>
            </a:lvl8pPr>
            <a:lvl9pPr marL="4114800" lvl="8" indent="-304800" algn="l">
              <a:spcBef>
                <a:spcPts val="200"/>
              </a:spcBef>
              <a:spcAft>
                <a:spcPts val="0"/>
              </a:spcAft>
              <a:buClr>
                <a:schemeClr val="dk1"/>
              </a:buClr>
              <a:buSzPts val="1200"/>
              <a:buChar char="»"/>
              <a:defRPr/>
            </a:lvl9pPr>
          </a:lstStyle>
          <a:p>
            <a:endParaRPr/>
          </a:p>
        </p:txBody>
      </p:sp>
      <p:pic>
        <p:nvPicPr>
          <p:cNvPr id="139" name="Google Shape;139;p24"/>
          <p:cNvPicPr preferRelativeResize="0"/>
          <p:nvPr/>
        </p:nvPicPr>
        <p:blipFill rotWithShape="1">
          <a:blip r:embed="rId2">
            <a:alphaModFix/>
          </a:blip>
          <a:srcRect/>
          <a:stretch/>
        </p:blipFill>
        <p:spPr>
          <a:xfrm>
            <a:off x="-14941" y="4989123"/>
            <a:ext cx="6874809" cy="159980"/>
          </a:xfrm>
          <a:prstGeom prst="rect">
            <a:avLst/>
          </a:prstGeom>
          <a:noFill/>
          <a:ln>
            <a:noFill/>
          </a:ln>
        </p:spPr>
      </p:pic>
      <p:pic>
        <p:nvPicPr>
          <p:cNvPr id="140" name="Google Shape;140;p24" descr="top.png"/>
          <p:cNvPicPr preferRelativeResize="0"/>
          <p:nvPr/>
        </p:nvPicPr>
        <p:blipFill rotWithShape="1">
          <a:blip r:embed="rId3">
            <a:alphaModFix/>
          </a:blip>
          <a:srcRect/>
          <a:stretch/>
        </p:blipFill>
        <p:spPr>
          <a:xfrm>
            <a:off x="-1" y="-1399"/>
            <a:ext cx="6858002" cy="288229"/>
          </a:xfrm>
          <a:prstGeom prst="rect">
            <a:avLst/>
          </a:prstGeom>
          <a:noFill/>
          <a:ln>
            <a:noFill/>
          </a:ln>
        </p:spPr>
      </p:pic>
      <p:sp>
        <p:nvSpPr>
          <p:cNvPr id="141" name="Google Shape;141;p24"/>
          <p:cNvSpPr txBox="1"/>
          <p:nvPr/>
        </p:nvSpPr>
        <p:spPr>
          <a:xfrm>
            <a:off x="179512" y="4614086"/>
            <a:ext cx="4536504" cy="270030"/>
          </a:xfrm>
          <a:prstGeom prst="rect">
            <a:avLst/>
          </a:prstGeom>
          <a:noFill/>
          <a:ln>
            <a:noFill/>
          </a:ln>
        </p:spPr>
        <p:txBody>
          <a:bodyPr spcFirstLastPara="1" wrap="square" lIns="83800" tIns="41900" rIns="83800" bIns="41900" anchor="t" anchorCtr="0">
            <a:noAutofit/>
          </a:bodyPr>
          <a:lstStyle/>
          <a:p>
            <a:pPr marL="0" marR="0" lvl="0" indent="0" algn="l" rtl="0">
              <a:lnSpc>
                <a:spcPct val="100000"/>
              </a:lnSpc>
              <a:spcBef>
                <a:spcPts val="0"/>
              </a:spcBef>
              <a:spcAft>
                <a:spcPts val="0"/>
              </a:spcAft>
              <a:buClr>
                <a:srgbClr val="000000"/>
              </a:buClr>
              <a:buSzPts val="1100"/>
              <a:buFont typeface="Verdana"/>
              <a:buNone/>
            </a:pPr>
            <a:r>
              <a:rPr lang="en" sz="1100" b="1" i="0" u="none" strike="noStrike" cap="none">
                <a:solidFill>
                  <a:srgbClr val="000000"/>
                </a:solidFill>
                <a:latin typeface="Verdana"/>
                <a:ea typeface="Verdana"/>
                <a:cs typeface="Verdana"/>
                <a:sym typeface="Verdana"/>
              </a:rPr>
              <a:t>uOttawa.ca</a:t>
            </a:r>
            <a:endParaRPr sz="1100" b="1" i="0" u="none" strike="noStrike" cap="none">
              <a:solidFill>
                <a:srgbClr val="000000"/>
              </a:solidFill>
              <a:latin typeface="Verdana"/>
              <a:ea typeface="Verdana"/>
              <a:cs typeface="Verdana"/>
              <a:sym typeface="Verdana"/>
            </a:endParaRPr>
          </a:p>
        </p:txBody>
      </p:sp>
      <p:pic>
        <p:nvPicPr>
          <p:cNvPr id="142" name="Google Shape;142;p24" descr="uOttawa_HOR_WG7.png"/>
          <p:cNvPicPr preferRelativeResize="0"/>
          <p:nvPr/>
        </p:nvPicPr>
        <p:blipFill rotWithShape="1">
          <a:blip r:embed="rId4">
            <a:alphaModFix/>
          </a:blip>
          <a:srcRect/>
          <a:stretch/>
        </p:blipFill>
        <p:spPr>
          <a:xfrm>
            <a:off x="7209367" y="4460876"/>
            <a:ext cx="1273174" cy="340530"/>
          </a:xfrm>
          <a:prstGeom prst="rect">
            <a:avLst/>
          </a:prstGeom>
          <a:noFill/>
          <a:ln>
            <a:noFill/>
          </a:ln>
        </p:spPr>
      </p:pic>
      <p:sp>
        <p:nvSpPr>
          <p:cNvPr id="143" name="Google Shape;143;p24"/>
          <p:cNvSpPr txBox="1">
            <a:spLocks noGrp="1"/>
          </p:cNvSpPr>
          <p:nvPr>
            <p:ph type="sldNum" idx="12"/>
          </p:nvPr>
        </p:nvSpPr>
        <p:spPr>
          <a:xfrm>
            <a:off x="6660232" y="249492"/>
            <a:ext cx="2133600" cy="273844"/>
          </a:xfrm>
          <a:prstGeom prst="rect">
            <a:avLst/>
          </a:prstGeom>
          <a:noFill/>
          <a:ln>
            <a:noFill/>
          </a:ln>
        </p:spPr>
        <p:txBody>
          <a:bodyPr spcFirstLastPara="1" wrap="square" lIns="58925" tIns="29450" rIns="58925" bIns="29450" anchor="ctr" anchorCtr="0">
            <a:noAutofit/>
          </a:bodyPr>
          <a:lstStyle>
            <a:lvl1pPr marL="0" lvl="0" indent="0" algn="r">
              <a:lnSpc>
                <a:spcPct val="100000"/>
              </a:lnSpc>
              <a:spcBef>
                <a:spcPts val="0"/>
              </a:spcBef>
              <a:spcAft>
                <a:spcPts val="0"/>
              </a:spcAft>
              <a:buClr>
                <a:srgbClr val="888888"/>
              </a:buClr>
              <a:buSzPts val="1100"/>
              <a:buFont typeface="Arial"/>
              <a:buNone/>
              <a:defRPr>
                <a:solidFill>
                  <a:srgbClr val="888888"/>
                </a:solidFill>
              </a:defRPr>
            </a:lvl1pPr>
            <a:lvl2pPr marL="0" lvl="1" indent="0" algn="r">
              <a:lnSpc>
                <a:spcPct val="100000"/>
              </a:lnSpc>
              <a:spcBef>
                <a:spcPts val="0"/>
              </a:spcBef>
              <a:spcAft>
                <a:spcPts val="0"/>
              </a:spcAft>
              <a:buClr>
                <a:srgbClr val="888888"/>
              </a:buClr>
              <a:buSzPts val="1100"/>
              <a:buFont typeface="Arial"/>
              <a:buNone/>
              <a:defRPr>
                <a:solidFill>
                  <a:srgbClr val="888888"/>
                </a:solidFill>
              </a:defRPr>
            </a:lvl2pPr>
            <a:lvl3pPr marL="0" lvl="2" indent="0" algn="r">
              <a:lnSpc>
                <a:spcPct val="100000"/>
              </a:lnSpc>
              <a:spcBef>
                <a:spcPts val="0"/>
              </a:spcBef>
              <a:spcAft>
                <a:spcPts val="0"/>
              </a:spcAft>
              <a:buClr>
                <a:srgbClr val="888888"/>
              </a:buClr>
              <a:buSzPts val="1100"/>
              <a:buFont typeface="Arial"/>
              <a:buNone/>
              <a:defRPr>
                <a:solidFill>
                  <a:srgbClr val="888888"/>
                </a:solidFill>
              </a:defRPr>
            </a:lvl3pPr>
            <a:lvl4pPr marL="0" lvl="3" indent="0" algn="r">
              <a:lnSpc>
                <a:spcPct val="100000"/>
              </a:lnSpc>
              <a:spcBef>
                <a:spcPts val="0"/>
              </a:spcBef>
              <a:spcAft>
                <a:spcPts val="0"/>
              </a:spcAft>
              <a:buClr>
                <a:srgbClr val="888888"/>
              </a:buClr>
              <a:buSzPts val="1100"/>
              <a:buFont typeface="Arial"/>
              <a:buNone/>
              <a:defRPr>
                <a:solidFill>
                  <a:srgbClr val="888888"/>
                </a:solidFill>
              </a:defRPr>
            </a:lvl4pPr>
            <a:lvl5pPr marL="0" lvl="4" indent="0" algn="r">
              <a:lnSpc>
                <a:spcPct val="100000"/>
              </a:lnSpc>
              <a:spcBef>
                <a:spcPts val="0"/>
              </a:spcBef>
              <a:spcAft>
                <a:spcPts val="0"/>
              </a:spcAft>
              <a:buClr>
                <a:srgbClr val="888888"/>
              </a:buClr>
              <a:buSzPts val="1100"/>
              <a:buFont typeface="Arial"/>
              <a:buNone/>
              <a:defRPr>
                <a:solidFill>
                  <a:srgbClr val="888888"/>
                </a:solidFill>
              </a:defRPr>
            </a:lvl5pPr>
            <a:lvl6pPr marL="0" lvl="5" indent="0" algn="r">
              <a:lnSpc>
                <a:spcPct val="100000"/>
              </a:lnSpc>
              <a:spcBef>
                <a:spcPts val="0"/>
              </a:spcBef>
              <a:spcAft>
                <a:spcPts val="0"/>
              </a:spcAft>
              <a:buClr>
                <a:srgbClr val="888888"/>
              </a:buClr>
              <a:buSzPts val="1100"/>
              <a:buFont typeface="Arial"/>
              <a:buNone/>
              <a:defRPr>
                <a:solidFill>
                  <a:srgbClr val="888888"/>
                </a:solidFill>
              </a:defRPr>
            </a:lvl6pPr>
            <a:lvl7pPr marL="0" lvl="6" indent="0" algn="r">
              <a:lnSpc>
                <a:spcPct val="100000"/>
              </a:lnSpc>
              <a:spcBef>
                <a:spcPts val="0"/>
              </a:spcBef>
              <a:spcAft>
                <a:spcPts val="0"/>
              </a:spcAft>
              <a:buClr>
                <a:srgbClr val="888888"/>
              </a:buClr>
              <a:buSzPts val="1100"/>
              <a:buFont typeface="Arial"/>
              <a:buNone/>
              <a:defRPr>
                <a:solidFill>
                  <a:srgbClr val="888888"/>
                </a:solidFill>
              </a:defRPr>
            </a:lvl7pPr>
            <a:lvl8pPr marL="0" lvl="7" indent="0" algn="r">
              <a:lnSpc>
                <a:spcPct val="100000"/>
              </a:lnSpc>
              <a:spcBef>
                <a:spcPts val="0"/>
              </a:spcBef>
              <a:spcAft>
                <a:spcPts val="0"/>
              </a:spcAft>
              <a:buClr>
                <a:srgbClr val="888888"/>
              </a:buClr>
              <a:buSzPts val="1100"/>
              <a:buFont typeface="Arial"/>
              <a:buNone/>
              <a:defRPr>
                <a:solidFill>
                  <a:srgbClr val="888888"/>
                </a:solidFill>
              </a:defRPr>
            </a:lvl8pPr>
            <a:lvl9pPr marL="0" lvl="8" indent="0" algn="r">
              <a:lnSpc>
                <a:spcPct val="100000"/>
              </a:lnSpc>
              <a:spcBef>
                <a:spcPts val="0"/>
              </a:spcBef>
              <a:spcAft>
                <a:spcPts val="0"/>
              </a:spcAft>
              <a:buClr>
                <a:srgbClr val="888888"/>
              </a:buClr>
              <a:buSzPts val="1100"/>
              <a:buFont typeface="Arial"/>
              <a:buNone/>
              <a:defRPr>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mp; Bullets" type="tx">
  <p:cSld name="TITLE_AND_BODY">
    <p:spTree>
      <p:nvGrpSpPr>
        <p:cNvPr id="1" name="Shape 148"/>
        <p:cNvGrpSpPr/>
        <p:nvPr/>
      </p:nvGrpSpPr>
      <p:grpSpPr>
        <a:xfrm>
          <a:off x="0" y="0"/>
          <a:ext cx="0" cy="0"/>
          <a:chOff x="0" y="0"/>
          <a:chExt cx="0" cy="0"/>
        </a:xfrm>
      </p:grpSpPr>
      <p:sp>
        <p:nvSpPr>
          <p:cNvPr id="149" name="Google Shape;149;p26"/>
          <p:cNvSpPr txBox="1">
            <a:spLocks noGrp="1"/>
          </p:cNvSpPr>
          <p:nvPr>
            <p:ph type="title"/>
          </p:nvPr>
        </p:nvSpPr>
        <p:spPr>
          <a:xfrm>
            <a:off x="250031" y="133945"/>
            <a:ext cx="8643938" cy="1285875"/>
          </a:xfrm>
          <a:prstGeom prst="rect">
            <a:avLst/>
          </a:prstGeom>
          <a:noFill/>
          <a:ln>
            <a:noFill/>
          </a:ln>
        </p:spPr>
        <p:txBody>
          <a:bodyPr spcFirstLastPara="1" wrap="square" lIns="32750" tIns="32750" rIns="32750" bIns="32750" anchor="ctr" anchorCtr="0">
            <a:normAutofit/>
          </a:bodyPr>
          <a:lstStyle>
            <a:lvl1pPr lvl="0" algn="ctr">
              <a:lnSpc>
                <a:spcPct val="100000"/>
              </a:lnSpc>
              <a:spcBef>
                <a:spcPts val="0"/>
              </a:spcBef>
              <a:spcAft>
                <a:spcPts val="0"/>
              </a:spcAft>
              <a:buClr>
                <a:srgbClr val="535353"/>
              </a:buClr>
              <a:buSzPts val="4600"/>
              <a:buFont typeface="Helvetica Neue"/>
              <a:buNone/>
              <a:defRPr b="1" cap="none">
                <a:latin typeface="Helvetica Neue"/>
                <a:ea typeface="Helvetica Neue"/>
                <a:cs typeface="Helvetica Neue"/>
                <a:sym typeface="Helvetica Neue"/>
              </a:defRPr>
            </a:lvl1pPr>
            <a:lvl2pPr lvl="1" algn="ctr">
              <a:lnSpc>
                <a:spcPct val="100000"/>
              </a:lnSpc>
              <a:spcBef>
                <a:spcPts val="0"/>
              </a:spcBef>
              <a:spcAft>
                <a:spcPts val="0"/>
              </a:spcAft>
              <a:buClr>
                <a:srgbClr val="535353"/>
              </a:buClr>
              <a:buSzPts val="1200"/>
              <a:buNone/>
              <a:defRPr/>
            </a:lvl2pPr>
            <a:lvl3pPr lvl="2" algn="ctr">
              <a:lnSpc>
                <a:spcPct val="100000"/>
              </a:lnSpc>
              <a:spcBef>
                <a:spcPts val="0"/>
              </a:spcBef>
              <a:spcAft>
                <a:spcPts val="0"/>
              </a:spcAft>
              <a:buClr>
                <a:srgbClr val="535353"/>
              </a:buClr>
              <a:buSzPts val="1200"/>
              <a:buNone/>
              <a:defRPr/>
            </a:lvl3pPr>
            <a:lvl4pPr lvl="3" algn="ctr">
              <a:lnSpc>
                <a:spcPct val="100000"/>
              </a:lnSpc>
              <a:spcBef>
                <a:spcPts val="0"/>
              </a:spcBef>
              <a:spcAft>
                <a:spcPts val="0"/>
              </a:spcAft>
              <a:buClr>
                <a:srgbClr val="535353"/>
              </a:buClr>
              <a:buSzPts val="1200"/>
              <a:buNone/>
              <a:defRPr/>
            </a:lvl4pPr>
            <a:lvl5pPr lvl="4" algn="ctr">
              <a:lnSpc>
                <a:spcPct val="100000"/>
              </a:lnSpc>
              <a:spcBef>
                <a:spcPts val="0"/>
              </a:spcBef>
              <a:spcAft>
                <a:spcPts val="0"/>
              </a:spcAft>
              <a:buClr>
                <a:srgbClr val="535353"/>
              </a:buClr>
              <a:buSzPts val="1200"/>
              <a:buNone/>
              <a:defRPr/>
            </a:lvl5pPr>
            <a:lvl6pPr lvl="5" algn="ctr">
              <a:lnSpc>
                <a:spcPct val="100000"/>
              </a:lnSpc>
              <a:spcBef>
                <a:spcPts val="0"/>
              </a:spcBef>
              <a:spcAft>
                <a:spcPts val="0"/>
              </a:spcAft>
              <a:buClr>
                <a:srgbClr val="535353"/>
              </a:buClr>
              <a:buSzPts val="1200"/>
              <a:buNone/>
              <a:defRPr/>
            </a:lvl6pPr>
            <a:lvl7pPr lvl="6" algn="ctr">
              <a:lnSpc>
                <a:spcPct val="100000"/>
              </a:lnSpc>
              <a:spcBef>
                <a:spcPts val="0"/>
              </a:spcBef>
              <a:spcAft>
                <a:spcPts val="0"/>
              </a:spcAft>
              <a:buClr>
                <a:srgbClr val="535353"/>
              </a:buClr>
              <a:buSzPts val="1200"/>
              <a:buNone/>
              <a:defRPr/>
            </a:lvl7pPr>
            <a:lvl8pPr lvl="7" algn="ctr">
              <a:lnSpc>
                <a:spcPct val="100000"/>
              </a:lnSpc>
              <a:spcBef>
                <a:spcPts val="0"/>
              </a:spcBef>
              <a:spcAft>
                <a:spcPts val="0"/>
              </a:spcAft>
              <a:buClr>
                <a:srgbClr val="535353"/>
              </a:buClr>
              <a:buSzPts val="1200"/>
              <a:buNone/>
              <a:defRPr/>
            </a:lvl8pPr>
            <a:lvl9pPr lvl="8" algn="ctr">
              <a:lnSpc>
                <a:spcPct val="100000"/>
              </a:lnSpc>
              <a:spcBef>
                <a:spcPts val="0"/>
              </a:spcBef>
              <a:spcAft>
                <a:spcPts val="0"/>
              </a:spcAft>
              <a:buClr>
                <a:srgbClr val="535353"/>
              </a:buClr>
              <a:buSzPts val="1200"/>
              <a:buNone/>
              <a:defRPr/>
            </a:lvl9pPr>
          </a:lstStyle>
          <a:p>
            <a:endParaRPr/>
          </a:p>
        </p:txBody>
      </p:sp>
      <p:sp>
        <p:nvSpPr>
          <p:cNvPr id="150" name="Google Shape;150;p26"/>
          <p:cNvSpPr txBox="1">
            <a:spLocks noGrp="1"/>
          </p:cNvSpPr>
          <p:nvPr>
            <p:ph type="body" idx="1"/>
          </p:nvPr>
        </p:nvSpPr>
        <p:spPr>
          <a:xfrm>
            <a:off x="250031" y="1681014"/>
            <a:ext cx="8643938" cy="3080742"/>
          </a:xfrm>
          <a:prstGeom prst="rect">
            <a:avLst/>
          </a:prstGeom>
          <a:noFill/>
          <a:ln>
            <a:noFill/>
          </a:ln>
        </p:spPr>
        <p:txBody>
          <a:bodyPr spcFirstLastPara="1" wrap="square" lIns="32750" tIns="32750" rIns="32750" bIns="32750" anchor="ctr" anchorCtr="0">
            <a:normAutofit/>
          </a:bodyPr>
          <a:lstStyle>
            <a:lvl1pPr marL="457200" lvl="0" indent="-355600" algn="l">
              <a:lnSpc>
                <a:spcPct val="100000"/>
              </a:lnSpc>
              <a:spcBef>
                <a:spcPts val="2400"/>
              </a:spcBef>
              <a:spcAft>
                <a:spcPts val="0"/>
              </a:spcAft>
              <a:buSzPts val="2000"/>
              <a:buFont typeface="Helvetica Neue"/>
              <a:buChar char="•"/>
              <a:defRPr sz="2400">
                <a:solidFill>
                  <a:srgbClr val="535353"/>
                </a:solidFill>
              </a:defRPr>
            </a:lvl1pPr>
            <a:lvl2pPr marL="914400" lvl="1" indent="-355600" algn="l">
              <a:lnSpc>
                <a:spcPct val="100000"/>
              </a:lnSpc>
              <a:spcBef>
                <a:spcPts val="2400"/>
              </a:spcBef>
              <a:spcAft>
                <a:spcPts val="0"/>
              </a:spcAft>
              <a:buSzPts val="2000"/>
              <a:buFont typeface="Helvetica Neue"/>
              <a:buChar char="•"/>
              <a:defRPr sz="2400">
                <a:solidFill>
                  <a:srgbClr val="535353"/>
                </a:solidFill>
              </a:defRPr>
            </a:lvl2pPr>
            <a:lvl3pPr marL="1371600" lvl="2" indent="-355600" algn="l">
              <a:lnSpc>
                <a:spcPct val="100000"/>
              </a:lnSpc>
              <a:spcBef>
                <a:spcPts val="2400"/>
              </a:spcBef>
              <a:spcAft>
                <a:spcPts val="0"/>
              </a:spcAft>
              <a:buSzPts val="2000"/>
              <a:buFont typeface="Helvetica Neue"/>
              <a:buChar char="•"/>
              <a:defRPr sz="2400">
                <a:solidFill>
                  <a:srgbClr val="535353"/>
                </a:solidFill>
              </a:defRPr>
            </a:lvl3pPr>
            <a:lvl4pPr marL="1828800" lvl="3" indent="-355600" algn="l">
              <a:lnSpc>
                <a:spcPct val="100000"/>
              </a:lnSpc>
              <a:spcBef>
                <a:spcPts val="2400"/>
              </a:spcBef>
              <a:spcAft>
                <a:spcPts val="0"/>
              </a:spcAft>
              <a:buSzPts val="2000"/>
              <a:buFont typeface="Helvetica Neue"/>
              <a:buChar char="•"/>
              <a:defRPr sz="2400">
                <a:solidFill>
                  <a:srgbClr val="535353"/>
                </a:solidFill>
              </a:defRPr>
            </a:lvl4pPr>
            <a:lvl5pPr marL="2286000" lvl="4" indent="-355600" algn="l">
              <a:lnSpc>
                <a:spcPct val="100000"/>
              </a:lnSpc>
              <a:spcBef>
                <a:spcPts val="2400"/>
              </a:spcBef>
              <a:spcAft>
                <a:spcPts val="0"/>
              </a:spcAft>
              <a:buSzPts val="2000"/>
              <a:buFont typeface="Helvetica Neue"/>
              <a:buChar char="•"/>
              <a:defRPr sz="2400">
                <a:solidFill>
                  <a:srgbClr val="535353"/>
                </a:solidFill>
              </a:defRPr>
            </a:lvl5pPr>
            <a:lvl6pPr marL="2743200" lvl="5" indent="-292100" algn="l">
              <a:lnSpc>
                <a:spcPct val="120000"/>
              </a:lnSpc>
              <a:spcBef>
                <a:spcPts val="2400"/>
              </a:spcBef>
              <a:spcAft>
                <a:spcPts val="0"/>
              </a:spcAft>
              <a:buSzPts val="1000"/>
              <a:buChar char="•"/>
              <a:defRPr/>
            </a:lvl6pPr>
            <a:lvl7pPr marL="3200400" lvl="6" indent="-292100" algn="l">
              <a:lnSpc>
                <a:spcPct val="120000"/>
              </a:lnSpc>
              <a:spcBef>
                <a:spcPts val="2400"/>
              </a:spcBef>
              <a:spcAft>
                <a:spcPts val="0"/>
              </a:spcAft>
              <a:buSzPts val="1000"/>
              <a:buChar char="•"/>
              <a:defRPr/>
            </a:lvl7pPr>
            <a:lvl8pPr marL="3657600" lvl="7" indent="-292100" algn="l">
              <a:lnSpc>
                <a:spcPct val="120000"/>
              </a:lnSpc>
              <a:spcBef>
                <a:spcPts val="2400"/>
              </a:spcBef>
              <a:spcAft>
                <a:spcPts val="0"/>
              </a:spcAft>
              <a:buSzPts val="1000"/>
              <a:buChar char="•"/>
              <a:defRPr/>
            </a:lvl8pPr>
            <a:lvl9pPr marL="4114800" lvl="8" indent="-292100" algn="l">
              <a:lnSpc>
                <a:spcPct val="120000"/>
              </a:lnSpc>
              <a:spcBef>
                <a:spcPts val="2400"/>
              </a:spcBef>
              <a:spcAft>
                <a:spcPts val="0"/>
              </a:spcAft>
              <a:buSzPts val="1000"/>
              <a:buChar char="•"/>
              <a:defRPr/>
            </a:lvl9pPr>
          </a:lstStyle>
          <a:p>
            <a:endParaRPr/>
          </a:p>
        </p:txBody>
      </p:sp>
      <p:sp>
        <p:nvSpPr>
          <p:cNvPr id="151" name="Google Shape;151;p26"/>
          <p:cNvSpPr txBox="1">
            <a:spLocks noGrp="1"/>
          </p:cNvSpPr>
          <p:nvPr>
            <p:ph type="sldNum" idx="12"/>
          </p:nvPr>
        </p:nvSpPr>
        <p:spPr>
          <a:xfrm>
            <a:off x="4450199" y="4882307"/>
            <a:ext cx="234673" cy="197543"/>
          </a:xfrm>
          <a:prstGeom prst="rect">
            <a:avLst/>
          </a:prstGeom>
          <a:noFill/>
          <a:ln>
            <a:noFill/>
          </a:ln>
        </p:spPr>
        <p:txBody>
          <a:bodyPr spcFirstLastPara="1" wrap="square" lIns="32750" tIns="32750" rIns="32750" bIns="32750" anchor="t" anchorCtr="0">
            <a:normAutofit/>
          </a:bodyPr>
          <a:lstStyle>
            <a:lvl1pPr marL="0" lvl="0" indent="0" algn="ctr">
              <a:lnSpc>
                <a:spcPct val="100000"/>
              </a:lnSpc>
              <a:spcBef>
                <a:spcPts val="0"/>
              </a:spcBef>
              <a:spcAft>
                <a:spcPts val="0"/>
              </a:spcAft>
              <a:buClr>
                <a:srgbClr val="535353"/>
              </a:buClr>
              <a:buSzPts val="1200"/>
              <a:buFont typeface="Helvetica Neue"/>
              <a:buNone/>
              <a:defRPr sz="1200"/>
            </a:lvl1pPr>
            <a:lvl2pPr marL="0" lvl="1" indent="0" algn="ctr">
              <a:lnSpc>
                <a:spcPct val="100000"/>
              </a:lnSpc>
              <a:spcBef>
                <a:spcPts val="0"/>
              </a:spcBef>
              <a:spcAft>
                <a:spcPts val="0"/>
              </a:spcAft>
              <a:buClr>
                <a:srgbClr val="535353"/>
              </a:buClr>
              <a:buSzPts val="1200"/>
              <a:buFont typeface="Helvetica Neue"/>
              <a:buNone/>
              <a:defRPr sz="1200"/>
            </a:lvl2pPr>
            <a:lvl3pPr marL="0" lvl="2" indent="0" algn="ctr">
              <a:lnSpc>
                <a:spcPct val="100000"/>
              </a:lnSpc>
              <a:spcBef>
                <a:spcPts val="0"/>
              </a:spcBef>
              <a:spcAft>
                <a:spcPts val="0"/>
              </a:spcAft>
              <a:buClr>
                <a:srgbClr val="535353"/>
              </a:buClr>
              <a:buSzPts val="1200"/>
              <a:buFont typeface="Helvetica Neue"/>
              <a:buNone/>
              <a:defRPr sz="1200"/>
            </a:lvl3pPr>
            <a:lvl4pPr marL="0" lvl="3" indent="0" algn="ctr">
              <a:lnSpc>
                <a:spcPct val="100000"/>
              </a:lnSpc>
              <a:spcBef>
                <a:spcPts val="0"/>
              </a:spcBef>
              <a:spcAft>
                <a:spcPts val="0"/>
              </a:spcAft>
              <a:buClr>
                <a:srgbClr val="535353"/>
              </a:buClr>
              <a:buSzPts val="1200"/>
              <a:buFont typeface="Helvetica Neue"/>
              <a:buNone/>
              <a:defRPr sz="1200"/>
            </a:lvl4pPr>
            <a:lvl5pPr marL="0" lvl="4" indent="0" algn="ctr">
              <a:lnSpc>
                <a:spcPct val="100000"/>
              </a:lnSpc>
              <a:spcBef>
                <a:spcPts val="0"/>
              </a:spcBef>
              <a:spcAft>
                <a:spcPts val="0"/>
              </a:spcAft>
              <a:buClr>
                <a:srgbClr val="535353"/>
              </a:buClr>
              <a:buSzPts val="1200"/>
              <a:buFont typeface="Helvetica Neue"/>
              <a:buNone/>
              <a:defRPr sz="1200"/>
            </a:lvl5pPr>
            <a:lvl6pPr marL="0" lvl="5" indent="0" algn="ctr">
              <a:lnSpc>
                <a:spcPct val="100000"/>
              </a:lnSpc>
              <a:spcBef>
                <a:spcPts val="0"/>
              </a:spcBef>
              <a:spcAft>
                <a:spcPts val="0"/>
              </a:spcAft>
              <a:buClr>
                <a:srgbClr val="535353"/>
              </a:buClr>
              <a:buSzPts val="1200"/>
              <a:buFont typeface="Helvetica Neue"/>
              <a:buNone/>
              <a:defRPr sz="1200"/>
            </a:lvl6pPr>
            <a:lvl7pPr marL="0" lvl="6" indent="0" algn="ctr">
              <a:lnSpc>
                <a:spcPct val="100000"/>
              </a:lnSpc>
              <a:spcBef>
                <a:spcPts val="0"/>
              </a:spcBef>
              <a:spcAft>
                <a:spcPts val="0"/>
              </a:spcAft>
              <a:buClr>
                <a:srgbClr val="535353"/>
              </a:buClr>
              <a:buSzPts val="1200"/>
              <a:buFont typeface="Helvetica Neue"/>
              <a:buNone/>
              <a:defRPr sz="1200"/>
            </a:lvl7pPr>
            <a:lvl8pPr marL="0" lvl="7" indent="0" algn="ctr">
              <a:lnSpc>
                <a:spcPct val="100000"/>
              </a:lnSpc>
              <a:spcBef>
                <a:spcPts val="0"/>
              </a:spcBef>
              <a:spcAft>
                <a:spcPts val="0"/>
              </a:spcAft>
              <a:buClr>
                <a:srgbClr val="535353"/>
              </a:buClr>
              <a:buSzPts val="1200"/>
              <a:buFont typeface="Helvetica Neue"/>
              <a:buNone/>
              <a:defRPr sz="1200"/>
            </a:lvl8pPr>
            <a:lvl9pPr marL="0" lvl="8" indent="0" algn="ctr">
              <a:lnSpc>
                <a:spcPct val="100000"/>
              </a:lnSpc>
              <a:spcBef>
                <a:spcPts val="0"/>
              </a:spcBef>
              <a:spcAft>
                <a:spcPts val="0"/>
              </a:spcAft>
              <a:buClr>
                <a:srgbClr val="535353"/>
              </a:buClr>
              <a:buSzPts val="1200"/>
              <a:buFont typeface="Helvetica Neue"/>
              <a:buNone/>
              <a:defRPr sz="1200"/>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 Center">
  <p:cSld name="Title - Center">
    <p:spTree>
      <p:nvGrpSpPr>
        <p:cNvPr id="1" name="Shape 152"/>
        <p:cNvGrpSpPr/>
        <p:nvPr/>
      </p:nvGrpSpPr>
      <p:grpSpPr>
        <a:xfrm>
          <a:off x="0" y="0"/>
          <a:ext cx="0" cy="0"/>
          <a:chOff x="0" y="0"/>
          <a:chExt cx="0" cy="0"/>
        </a:xfrm>
      </p:grpSpPr>
      <p:sp>
        <p:nvSpPr>
          <p:cNvPr id="153" name="Google Shape;153;p27"/>
          <p:cNvSpPr txBox="1">
            <a:spLocks noGrp="1"/>
          </p:cNvSpPr>
          <p:nvPr>
            <p:ph type="title"/>
          </p:nvPr>
        </p:nvSpPr>
        <p:spPr>
          <a:xfrm>
            <a:off x="250031" y="1701105"/>
            <a:ext cx="8643938" cy="1741289"/>
          </a:xfrm>
          <a:prstGeom prst="rect">
            <a:avLst/>
          </a:prstGeom>
          <a:noFill/>
          <a:ln>
            <a:noFill/>
          </a:ln>
        </p:spPr>
        <p:txBody>
          <a:bodyPr spcFirstLastPara="1" wrap="square" lIns="32750" tIns="32750" rIns="32750" bIns="32750" anchor="ctr" anchorCtr="0">
            <a:normAutofit/>
          </a:bodyPr>
          <a:lstStyle>
            <a:lvl1pPr lvl="0" algn="ctr">
              <a:lnSpc>
                <a:spcPct val="100000"/>
              </a:lnSpc>
              <a:spcBef>
                <a:spcPts val="0"/>
              </a:spcBef>
              <a:spcAft>
                <a:spcPts val="0"/>
              </a:spcAft>
              <a:buClr>
                <a:srgbClr val="535353"/>
              </a:buClr>
              <a:buSzPts val="4600"/>
              <a:buFont typeface="Helvetica Neue"/>
              <a:buNone/>
              <a:defRPr b="1" cap="none">
                <a:latin typeface="Helvetica Neue"/>
                <a:ea typeface="Helvetica Neue"/>
                <a:cs typeface="Helvetica Neue"/>
                <a:sym typeface="Helvetica Neue"/>
              </a:defRPr>
            </a:lvl1pPr>
            <a:lvl2pPr lvl="1" algn="ctr">
              <a:lnSpc>
                <a:spcPct val="100000"/>
              </a:lnSpc>
              <a:spcBef>
                <a:spcPts val="0"/>
              </a:spcBef>
              <a:spcAft>
                <a:spcPts val="0"/>
              </a:spcAft>
              <a:buClr>
                <a:srgbClr val="535353"/>
              </a:buClr>
              <a:buSzPts val="1200"/>
              <a:buNone/>
              <a:defRPr/>
            </a:lvl2pPr>
            <a:lvl3pPr lvl="2" algn="ctr">
              <a:lnSpc>
                <a:spcPct val="100000"/>
              </a:lnSpc>
              <a:spcBef>
                <a:spcPts val="0"/>
              </a:spcBef>
              <a:spcAft>
                <a:spcPts val="0"/>
              </a:spcAft>
              <a:buClr>
                <a:srgbClr val="535353"/>
              </a:buClr>
              <a:buSzPts val="1200"/>
              <a:buNone/>
              <a:defRPr/>
            </a:lvl3pPr>
            <a:lvl4pPr lvl="3" algn="ctr">
              <a:lnSpc>
                <a:spcPct val="100000"/>
              </a:lnSpc>
              <a:spcBef>
                <a:spcPts val="0"/>
              </a:spcBef>
              <a:spcAft>
                <a:spcPts val="0"/>
              </a:spcAft>
              <a:buClr>
                <a:srgbClr val="535353"/>
              </a:buClr>
              <a:buSzPts val="1200"/>
              <a:buNone/>
              <a:defRPr/>
            </a:lvl4pPr>
            <a:lvl5pPr lvl="4" algn="ctr">
              <a:lnSpc>
                <a:spcPct val="100000"/>
              </a:lnSpc>
              <a:spcBef>
                <a:spcPts val="0"/>
              </a:spcBef>
              <a:spcAft>
                <a:spcPts val="0"/>
              </a:spcAft>
              <a:buClr>
                <a:srgbClr val="535353"/>
              </a:buClr>
              <a:buSzPts val="1200"/>
              <a:buNone/>
              <a:defRPr/>
            </a:lvl5pPr>
            <a:lvl6pPr lvl="5" algn="ctr">
              <a:lnSpc>
                <a:spcPct val="100000"/>
              </a:lnSpc>
              <a:spcBef>
                <a:spcPts val="0"/>
              </a:spcBef>
              <a:spcAft>
                <a:spcPts val="0"/>
              </a:spcAft>
              <a:buClr>
                <a:srgbClr val="535353"/>
              </a:buClr>
              <a:buSzPts val="1200"/>
              <a:buNone/>
              <a:defRPr/>
            </a:lvl6pPr>
            <a:lvl7pPr lvl="6" algn="ctr">
              <a:lnSpc>
                <a:spcPct val="100000"/>
              </a:lnSpc>
              <a:spcBef>
                <a:spcPts val="0"/>
              </a:spcBef>
              <a:spcAft>
                <a:spcPts val="0"/>
              </a:spcAft>
              <a:buClr>
                <a:srgbClr val="535353"/>
              </a:buClr>
              <a:buSzPts val="1200"/>
              <a:buNone/>
              <a:defRPr/>
            </a:lvl7pPr>
            <a:lvl8pPr lvl="7" algn="ctr">
              <a:lnSpc>
                <a:spcPct val="100000"/>
              </a:lnSpc>
              <a:spcBef>
                <a:spcPts val="0"/>
              </a:spcBef>
              <a:spcAft>
                <a:spcPts val="0"/>
              </a:spcAft>
              <a:buClr>
                <a:srgbClr val="535353"/>
              </a:buClr>
              <a:buSzPts val="1200"/>
              <a:buNone/>
              <a:defRPr/>
            </a:lvl8pPr>
            <a:lvl9pPr lvl="8" algn="ctr">
              <a:lnSpc>
                <a:spcPct val="100000"/>
              </a:lnSpc>
              <a:spcBef>
                <a:spcPts val="0"/>
              </a:spcBef>
              <a:spcAft>
                <a:spcPts val="0"/>
              </a:spcAft>
              <a:buClr>
                <a:srgbClr val="535353"/>
              </a:buClr>
              <a:buSzPts val="1200"/>
              <a:buNone/>
              <a:defRPr/>
            </a:lvl9pPr>
          </a:lstStyle>
          <a:p>
            <a:endParaRPr/>
          </a:p>
        </p:txBody>
      </p:sp>
      <p:sp>
        <p:nvSpPr>
          <p:cNvPr id="154" name="Google Shape;154;p27"/>
          <p:cNvSpPr txBox="1">
            <a:spLocks noGrp="1"/>
          </p:cNvSpPr>
          <p:nvPr>
            <p:ph type="sldNum" idx="12"/>
          </p:nvPr>
        </p:nvSpPr>
        <p:spPr>
          <a:xfrm>
            <a:off x="4450199" y="4882307"/>
            <a:ext cx="234673" cy="197543"/>
          </a:xfrm>
          <a:prstGeom prst="rect">
            <a:avLst/>
          </a:prstGeom>
          <a:noFill/>
          <a:ln>
            <a:noFill/>
          </a:ln>
        </p:spPr>
        <p:txBody>
          <a:bodyPr spcFirstLastPara="1" wrap="square" lIns="32750" tIns="32750" rIns="32750" bIns="32750" anchor="t" anchorCtr="0">
            <a:normAutofit/>
          </a:bodyPr>
          <a:lstStyle>
            <a:lvl1pPr marL="0" lvl="0" indent="0" algn="ctr">
              <a:lnSpc>
                <a:spcPct val="100000"/>
              </a:lnSpc>
              <a:spcBef>
                <a:spcPts val="0"/>
              </a:spcBef>
              <a:spcAft>
                <a:spcPts val="0"/>
              </a:spcAft>
              <a:buClr>
                <a:srgbClr val="535353"/>
              </a:buClr>
              <a:buSzPts val="1200"/>
              <a:buFont typeface="Helvetica Neue"/>
              <a:buNone/>
              <a:defRPr sz="1200"/>
            </a:lvl1pPr>
            <a:lvl2pPr marL="0" lvl="1" indent="0" algn="ctr">
              <a:lnSpc>
                <a:spcPct val="100000"/>
              </a:lnSpc>
              <a:spcBef>
                <a:spcPts val="0"/>
              </a:spcBef>
              <a:spcAft>
                <a:spcPts val="0"/>
              </a:spcAft>
              <a:buClr>
                <a:srgbClr val="535353"/>
              </a:buClr>
              <a:buSzPts val="1200"/>
              <a:buFont typeface="Helvetica Neue"/>
              <a:buNone/>
              <a:defRPr sz="1200"/>
            </a:lvl2pPr>
            <a:lvl3pPr marL="0" lvl="2" indent="0" algn="ctr">
              <a:lnSpc>
                <a:spcPct val="100000"/>
              </a:lnSpc>
              <a:spcBef>
                <a:spcPts val="0"/>
              </a:spcBef>
              <a:spcAft>
                <a:spcPts val="0"/>
              </a:spcAft>
              <a:buClr>
                <a:srgbClr val="535353"/>
              </a:buClr>
              <a:buSzPts val="1200"/>
              <a:buFont typeface="Helvetica Neue"/>
              <a:buNone/>
              <a:defRPr sz="1200"/>
            </a:lvl3pPr>
            <a:lvl4pPr marL="0" lvl="3" indent="0" algn="ctr">
              <a:lnSpc>
                <a:spcPct val="100000"/>
              </a:lnSpc>
              <a:spcBef>
                <a:spcPts val="0"/>
              </a:spcBef>
              <a:spcAft>
                <a:spcPts val="0"/>
              </a:spcAft>
              <a:buClr>
                <a:srgbClr val="535353"/>
              </a:buClr>
              <a:buSzPts val="1200"/>
              <a:buFont typeface="Helvetica Neue"/>
              <a:buNone/>
              <a:defRPr sz="1200"/>
            </a:lvl4pPr>
            <a:lvl5pPr marL="0" lvl="4" indent="0" algn="ctr">
              <a:lnSpc>
                <a:spcPct val="100000"/>
              </a:lnSpc>
              <a:spcBef>
                <a:spcPts val="0"/>
              </a:spcBef>
              <a:spcAft>
                <a:spcPts val="0"/>
              </a:spcAft>
              <a:buClr>
                <a:srgbClr val="535353"/>
              </a:buClr>
              <a:buSzPts val="1200"/>
              <a:buFont typeface="Helvetica Neue"/>
              <a:buNone/>
              <a:defRPr sz="1200"/>
            </a:lvl5pPr>
            <a:lvl6pPr marL="0" lvl="5" indent="0" algn="ctr">
              <a:lnSpc>
                <a:spcPct val="100000"/>
              </a:lnSpc>
              <a:spcBef>
                <a:spcPts val="0"/>
              </a:spcBef>
              <a:spcAft>
                <a:spcPts val="0"/>
              </a:spcAft>
              <a:buClr>
                <a:srgbClr val="535353"/>
              </a:buClr>
              <a:buSzPts val="1200"/>
              <a:buFont typeface="Helvetica Neue"/>
              <a:buNone/>
              <a:defRPr sz="1200"/>
            </a:lvl6pPr>
            <a:lvl7pPr marL="0" lvl="6" indent="0" algn="ctr">
              <a:lnSpc>
                <a:spcPct val="100000"/>
              </a:lnSpc>
              <a:spcBef>
                <a:spcPts val="0"/>
              </a:spcBef>
              <a:spcAft>
                <a:spcPts val="0"/>
              </a:spcAft>
              <a:buClr>
                <a:srgbClr val="535353"/>
              </a:buClr>
              <a:buSzPts val="1200"/>
              <a:buFont typeface="Helvetica Neue"/>
              <a:buNone/>
              <a:defRPr sz="1200"/>
            </a:lvl7pPr>
            <a:lvl8pPr marL="0" lvl="7" indent="0" algn="ctr">
              <a:lnSpc>
                <a:spcPct val="100000"/>
              </a:lnSpc>
              <a:spcBef>
                <a:spcPts val="0"/>
              </a:spcBef>
              <a:spcAft>
                <a:spcPts val="0"/>
              </a:spcAft>
              <a:buClr>
                <a:srgbClr val="535353"/>
              </a:buClr>
              <a:buSzPts val="1200"/>
              <a:buFont typeface="Helvetica Neue"/>
              <a:buNone/>
              <a:defRPr sz="1200"/>
            </a:lvl8pPr>
            <a:lvl9pPr marL="0" lvl="8" indent="0" algn="ctr">
              <a:lnSpc>
                <a:spcPct val="100000"/>
              </a:lnSpc>
              <a:spcBef>
                <a:spcPts val="0"/>
              </a:spcBef>
              <a:spcAft>
                <a:spcPts val="0"/>
              </a:spcAft>
              <a:buClr>
                <a:srgbClr val="535353"/>
              </a:buClr>
              <a:buSzPts val="1200"/>
              <a:buFont typeface="Helvetica Neue"/>
              <a:buNone/>
              <a:defRPr sz="1200"/>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mp; Subtitle - Photo">
  <p:cSld name="Title &amp; Subtitle - Photo">
    <p:spTree>
      <p:nvGrpSpPr>
        <p:cNvPr id="1" name="Shape 155"/>
        <p:cNvGrpSpPr/>
        <p:nvPr/>
      </p:nvGrpSpPr>
      <p:grpSpPr>
        <a:xfrm>
          <a:off x="0" y="0"/>
          <a:ext cx="0" cy="0"/>
          <a:chOff x="0" y="0"/>
          <a:chExt cx="0" cy="0"/>
        </a:xfrm>
      </p:grpSpPr>
      <p:sp>
        <p:nvSpPr>
          <p:cNvPr id="156" name="Google Shape;156;p28"/>
          <p:cNvSpPr>
            <a:spLocks noGrp="1"/>
          </p:cNvSpPr>
          <p:nvPr>
            <p:ph type="pic" idx="2"/>
          </p:nvPr>
        </p:nvSpPr>
        <p:spPr>
          <a:xfrm>
            <a:off x="919759" y="274581"/>
            <a:ext cx="7304486" cy="3101231"/>
          </a:xfrm>
          <a:prstGeom prst="rect">
            <a:avLst/>
          </a:prstGeom>
          <a:noFill/>
          <a:ln>
            <a:noFill/>
          </a:ln>
        </p:spPr>
      </p:sp>
      <p:sp>
        <p:nvSpPr>
          <p:cNvPr id="157" name="Google Shape;157;p28"/>
          <p:cNvSpPr txBox="1">
            <a:spLocks noGrp="1"/>
          </p:cNvSpPr>
          <p:nvPr>
            <p:ph type="title"/>
          </p:nvPr>
        </p:nvSpPr>
        <p:spPr>
          <a:xfrm>
            <a:off x="250031" y="3603129"/>
            <a:ext cx="8643938" cy="663029"/>
          </a:xfrm>
          <a:prstGeom prst="rect">
            <a:avLst/>
          </a:prstGeom>
          <a:noFill/>
          <a:ln>
            <a:noFill/>
          </a:ln>
        </p:spPr>
        <p:txBody>
          <a:bodyPr spcFirstLastPara="1" wrap="square" lIns="32750" tIns="32750" rIns="32750" bIns="32750" anchor="b" anchorCtr="0">
            <a:normAutofit/>
          </a:bodyPr>
          <a:lstStyle>
            <a:lvl1pPr lvl="0" algn="ctr">
              <a:lnSpc>
                <a:spcPct val="100000"/>
              </a:lnSpc>
              <a:spcBef>
                <a:spcPts val="0"/>
              </a:spcBef>
              <a:spcAft>
                <a:spcPts val="0"/>
              </a:spcAft>
              <a:buClr>
                <a:srgbClr val="535353"/>
              </a:buClr>
              <a:buSzPts val="4600"/>
              <a:buFont typeface="Helvetica Neue"/>
              <a:buNone/>
              <a:defRPr b="1" cap="none">
                <a:latin typeface="Helvetica Neue"/>
                <a:ea typeface="Helvetica Neue"/>
                <a:cs typeface="Helvetica Neue"/>
                <a:sym typeface="Helvetica Neue"/>
              </a:defRPr>
            </a:lvl1pPr>
            <a:lvl2pPr lvl="1" algn="ctr">
              <a:lnSpc>
                <a:spcPct val="100000"/>
              </a:lnSpc>
              <a:spcBef>
                <a:spcPts val="0"/>
              </a:spcBef>
              <a:spcAft>
                <a:spcPts val="0"/>
              </a:spcAft>
              <a:buClr>
                <a:srgbClr val="535353"/>
              </a:buClr>
              <a:buSzPts val="1200"/>
              <a:buNone/>
              <a:defRPr/>
            </a:lvl2pPr>
            <a:lvl3pPr lvl="2" algn="ctr">
              <a:lnSpc>
                <a:spcPct val="100000"/>
              </a:lnSpc>
              <a:spcBef>
                <a:spcPts val="0"/>
              </a:spcBef>
              <a:spcAft>
                <a:spcPts val="0"/>
              </a:spcAft>
              <a:buClr>
                <a:srgbClr val="535353"/>
              </a:buClr>
              <a:buSzPts val="1200"/>
              <a:buNone/>
              <a:defRPr/>
            </a:lvl3pPr>
            <a:lvl4pPr lvl="3" algn="ctr">
              <a:lnSpc>
                <a:spcPct val="100000"/>
              </a:lnSpc>
              <a:spcBef>
                <a:spcPts val="0"/>
              </a:spcBef>
              <a:spcAft>
                <a:spcPts val="0"/>
              </a:spcAft>
              <a:buClr>
                <a:srgbClr val="535353"/>
              </a:buClr>
              <a:buSzPts val="1200"/>
              <a:buNone/>
              <a:defRPr/>
            </a:lvl4pPr>
            <a:lvl5pPr lvl="4" algn="ctr">
              <a:lnSpc>
                <a:spcPct val="100000"/>
              </a:lnSpc>
              <a:spcBef>
                <a:spcPts val="0"/>
              </a:spcBef>
              <a:spcAft>
                <a:spcPts val="0"/>
              </a:spcAft>
              <a:buClr>
                <a:srgbClr val="535353"/>
              </a:buClr>
              <a:buSzPts val="1200"/>
              <a:buNone/>
              <a:defRPr/>
            </a:lvl5pPr>
            <a:lvl6pPr lvl="5" algn="ctr">
              <a:lnSpc>
                <a:spcPct val="100000"/>
              </a:lnSpc>
              <a:spcBef>
                <a:spcPts val="0"/>
              </a:spcBef>
              <a:spcAft>
                <a:spcPts val="0"/>
              </a:spcAft>
              <a:buClr>
                <a:srgbClr val="535353"/>
              </a:buClr>
              <a:buSzPts val="1200"/>
              <a:buNone/>
              <a:defRPr/>
            </a:lvl6pPr>
            <a:lvl7pPr lvl="6" algn="ctr">
              <a:lnSpc>
                <a:spcPct val="100000"/>
              </a:lnSpc>
              <a:spcBef>
                <a:spcPts val="0"/>
              </a:spcBef>
              <a:spcAft>
                <a:spcPts val="0"/>
              </a:spcAft>
              <a:buClr>
                <a:srgbClr val="535353"/>
              </a:buClr>
              <a:buSzPts val="1200"/>
              <a:buNone/>
              <a:defRPr/>
            </a:lvl7pPr>
            <a:lvl8pPr lvl="7" algn="ctr">
              <a:lnSpc>
                <a:spcPct val="100000"/>
              </a:lnSpc>
              <a:spcBef>
                <a:spcPts val="0"/>
              </a:spcBef>
              <a:spcAft>
                <a:spcPts val="0"/>
              </a:spcAft>
              <a:buClr>
                <a:srgbClr val="535353"/>
              </a:buClr>
              <a:buSzPts val="1200"/>
              <a:buNone/>
              <a:defRPr/>
            </a:lvl8pPr>
            <a:lvl9pPr lvl="8" algn="ctr">
              <a:lnSpc>
                <a:spcPct val="100000"/>
              </a:lnSpc>
              <a:spcBef>
                <a:spcPts val="0"/>
              </a:spcBef>
              <a:spcAft>
                <a:spcPts val="0"/>
              </a:spcAft>
              <a:buClr>
                <a:srgbClr val="535353"/>
              </a:buClr>
              <a:buSzPts val="1200"/>
              <a:buNone/>
              <a:defRPr/>
            </a:lvl9pPr>
          </a:lstStyle>
          <a:p>
            <a:endParaRPr/>
          </a:p>
        </p:txBody>
      </p:sp>
      <p:sp>
        <p:nvSpPr>
          <p:cNvPr id="158" name="Google Shape;158;p28"/>
          <p:cNvSpPr txBox="1">
            <a:spLocks noGrp="1"/>
          </p:cNvSpPr>
          <p:nvPr>
            <p:ph type="body" idx="1"/>
          </p:nvPr>
        </p:nvSpPr>
        <p:spPr>
          <a:xfrm>
            <a:off x="250031" y="4259461"/>
            <a:ext cx="8643938" cy="636240"/>
          </a:xfrm>
          <a:prstGeom prst="rect">
            <a:avLst/>
          </a:prstGeom>
          <a:noFill/>
          <a:ln>
            <a:noFill/>
          </a:ln>
        </p:spPr>
        <p:txBody>
          <a:bodyPr spcFirstLastPara="1" wrap="square" lIns="32750" tIns="32750" rIns="32750" bIns="32750" anchor="t" anchorCtr="0">
            <a:normAutofit/>
          </a:bodyPr>
          <a:lstStyle>
            <a:lvl1pPr marL="457200" lvl="0" indent="-228600" algn="ctr">
              <a:lnSpc>
                <a:spcPct val="100000"/>
              </a:lnSpc>
              <a:spcBef>
                <a:spcPts val="0"/>
              </a:spcBef>
              <a:spcAft>
                <a:spcPts val="0"/>
              </a:spcAft>
              <a:buSzPts val="2400"/>
              <a:buFont typeface="Helvetica Neue"/>
              <a:buNone/>
              <a:defRPr sz="2400"/>
            </a:lvl1pPr>
            <a:lvl2pPr marL="914400" lvl="1" indent="-228600" algn="ctr">
              <a:lnSpc>
                <a:spcPct val="100000"/>
              </a:lnSpc>
              <a:spcBef>
                <a:spcPts val="0"/>
              </a:spcBef>
              <a:spcAft>
                <a:spcPts val="0"/>
              </a:spcAft>
              <a:buSzPts val="2400"/>
              <a:buFont typeface="Helvetica Neue"/>
              <a:buNone/>
              <a:defRPr sz="2400"/>
            </a:lvl2pPr>
            <a:lvl3pPr marL="1371600" lvl="2" indent="-228600" algn="ctr">
              <a:lnSpc>
                <a:spcPct val="100000"/>
              </a:lnSpc>
              <a:spcBef>
                <a:spcPts val="0"/>
              </a:spcBef>
              <a:spcAft>
                <a:spcPts val="0"/>
              </a:spcAft>
              <a:buSzPts val="2400"/>
              <a:buFont typeface="Helvetica Neue"/>
              <a:buNone/>
              <a:defRPr sz="2400"/>
            </a:lvl3pPr>
            <a:lvl4pPr marL="1828800" lvl="3" indent="-228600" algn="ctr">
              <a:lnSpc>
                <a:spcPct val="100000"/>
              </a:lnSpc>
              <a:spcBef>
                <a:spcPts val="0"/>
              </a:spcBef>
              <a:spcAft>
                <a:spcPts val="0"/>
              </a:spcAft>
              <a:buSzPts val="2400"/>
              <a:buFont typeface="Helvetica Neue"/>
              <a:buNone/>
              <a:defRPr sz="2400"/>
            </a:lvl4pPr>
            <a:lvl5pPr marL="2286000" lvl="4" indent="-228600" algn="ctr">
              <a:lnSpc>
                <a:spcPct val="100000"/>
              </a:lnSpc>
              <a:spcBef>
                <a:spcPts val="0"/>
              </a:spcBef>
              <a:spcAft>
                <a:spcPts val="0"/>
              </a:spcAft>
              <a:buSzPts val="2400"/>
              <a:buFont typeface="Helvetica Neue"/>
              <a:buNone/>
              <a:defRPr sz="2400"/>
            </a:lvl5pPr>
            <a:lvl6pPr marL="2743200" lvl="5" indent="-292100" algn="l">
              <a:lnSpc>
                <a:spcPct val="120000"/>
              </a:lnSpc>
              <a:spcBef>
                <a:spcPts val="2400"/>
              </a:spcBef>
              <a:spcAft>
                <a:spcPts val="0"/>
              </a:spcAft>
              <a:buSzPts val="1000"/>
              <a:buChar char="•"/>
              <a:defRPr/>
            </a:lvl6pPr>
            <a:lvl7pPr marL="3200400" lvl="6" indent="-292100" algn="l">
              <a:lnSpc>
                <a:spcPct val="120000"/>
              </a:lnSpc>
              <a:spcBef>
                <a:spcPts val="2400"/>
              </a:spcBef>
              <a:spcAft>
                <a:spcPts val="0"/>
              </a:spcAft>
              <a:buSzPts val="1000"/>
              <a:buChar char="•"/>
              <a:defRPr/>
            </a:lvl7pPr>
            <a:lvl8pPr marL="3657600" lvl="7" indent="-292100" algn="l">
              <a:lnSpc>
                <a:spcPct val="120000"/>
              </a:lnSpc>
              <a:spcBef>
                <a:spcPts val="2400"/>
              </a:spcBef>
              <a:spcAft>
                <a:spcPts val="0"/>
              </a:spcAft>
              <a:buSzPts val="1000"/>
              <a:buChar char="•"/>
              <a:defRPr/>
            </a:lvl8pPr>
            <a:lvl9pPr marL="4114800" lvl="8" indent="-292100" algn="l">
              <a:lnSpc>
                <a:spcPct val="120000"/>
              </a:lnSpc>
              <a:spcBef>
                <a:spcPts val="2400"/>
              </a:spcBef>
              <a:spcAft>
                <a:spcPts val="0"/>
              </a:spcAft>
              <a:buSzPts val="1000"/>
              <a:buChar char="•"/>
              <a:defRPr/>
            </a:lvl9pPr>
          </a:lstStyle>
          <a:p>
            <a:endParaRPr/>
          </a:p>
        </p:txBody>
      </p:sp>
      <p:sp>
        <p:nvSpPr>
          <p:cNvPr id="159" name="Google Shape;159;p28"/>
          <p:cNvSpPr txBox="1">
            <a:spLocks noGrp="1"/>
          </p:cNvSpPr>
          <p:nvPr>
            <p:ph type="sldNum" idx="12"/>
          </p:nvPr>
        </p:nvSpPr>
        <p:spPr>
          <a:xfrm>
            <a:off x="4446984" y="4889004"/>
            <a:ext cx="241102" cy="187523"/>
          </a:xfrm>
          <a:prstGeom prst="rect">
            <a:avLst/>
          </a:prstGeom>
          <a:noFill/>
          <a:ln>
            <a:noFill/>
          </a:ln>
        </p:spPr>
        <p:txBody>
          <a:bodyPr spcFirstLastPara="1" wrap="square" lIns="32750" tIns="32750" rIns="32750" bIns="32750" anchor="t" anchorCtr="0">
            <a:normAutofit/>
          </a:bodyPr>
          <a:lstStyle>
            <a:lvl1pPr marL="0" lvl="0" indent="0" algn="ctr">
              <a:lnSpc>
                <a:spcPct val="100000"/>
              </a:lnSpc>
              <a:spcBef>
                <a:spcPts val="0"/>
              </a:spcBef>
              <a:spcAft>
                <a:spcPts val="0"/>
              </a:spcAft>
              <a:buClr>
                <a:srgbClr val="535353"/>
              </a:buClr>
              <a:buSzPts val="1200"/>
              <a:buFont typeface="Gill Sans"/>
              <a:buNone/>
              <a:defRPr>
                <a:latin typeface="Gill Sans"/>
                <a:ea typeface="Gill Sans"/>
                <a:cs typeface="Gill Sans"/>
                <a:sym typeface="Gill Sans"/>
              </a:defRPr>
            </a:lvl1pPr>
            <a:lvl2pPr marL="0" lvl="1" indent="0" algn="ctr">
              <a:lnSpc>
                <a:spcPct val="100000"/>
              </a:lnSpc>
              <a:spcBef>
                <a:spcPts val="0"/>
              </a:spcBef>
              <a:spcAft>
                <a:spcPts val="0"/>
              </a:spcAft>
              <a:buClr>
                <a:srgbClr val="535353"/>
              </a:buClr>
              <a:buSzPts val="1200"/>
              <a:buFont typeface="Gill Sans"/>
              <a:buNone/>
              <a:defRPr>
                <a:latin typeface="Gill Sans"/>
                <a:ea typeface="Gill Sans"/>
                <a:cs typeface="Gill Sans"/>
                <a:sym typeface="Gill Sans"/>
              </a:defRPr>
            </a:lvl2pPr>
            <a:lvl3pPr marL="0" lvl="2" indent="0" algn="ctr">
              <a:lnSpc>
                <a:spcPct val="100000"/>
              </a:lnSpc>
              <a:spcBef>
                <a:spcPts val="0"/>
              </a:spcBef>
              <a:spcAft>
                <a:spcPts val="0"/>
              </a:spcAft>
              <a:buClr>
                <a:srgbClr val="535353"/>
              </a:buClr>
              <a:buSzPts val="1200"/>
              <a:buFont typeface="Gill Sans"/>
              <a:buNone/>
              <a:defRPr>
                <a:latin typeface="Gill Sans"/>
                <a:ea typeface="Gill Sans"/>
                <a:cs typeface="Gill Sans"/>
                <a:sym typeface="Gill Sans"/>
              </a:defRPr>
            </a:lvl3pPr>
            <a:lvl4pPr marL="0" lvl="3" indent="0" algn="ctr">
              <a:lnSpc>
                <a:spcPct val="100000"/>
              </a:lnSpc>
              <a:spcBef>
                <a:spcPts val="0"/>
              </a:spcBef>
              <a:spcAft>
                <a:spcPts val="0"/>
              </a:spcAft>
              <a:buClr>
                <a:srgbClr val="535353"/>
              </a:buClr>
              <a:buSzPts val="1200"/>
              <a:buFont typeface="Gill Sans"/>
              <a:buNone/>
              <a:defRPr>
                <a:latin typeface="Gill Sans"/>
                <a:ea typeface="Gill Sans"/>
                <a:cs typeface="Gill Sans"/>
                <a:sym typeface="Gill Sans"/>
              </a:defRPr>
            </a:lvl4pPr>
            <a:lvl5pPr marL="0" lvl="4" indent="0" algn="ctr">
              <a:lnSpc>
                <a:spcPct val="100000"/>
              </a:lnSpc>
              <a:spcBef>
                <a:spcPts val="0"/>
              </a:spcBef>
              <a:spcAft>
                <a:spcPts val="0"/>
              </a:spcAft>
              <a:buClr>
                <a:srgbClr val="535353"/>
              </a:buClr>
              <a:buSzPts val="1200"/>
              <a:buFont typeface="Gill Sans"/>
              <a:buNone/>
              <a:defRPr>
                <a:latin typeface="Gill Sans"/>
                <a:ea typeface="Gill Sans"/>
                <a:cs typeface="Gill Sans"/>
                <a:sym typeface="Gill Sans"/>
              </a:defRPr>
            </a:lvl5pPr>
            <a:lvl6pPr marL="0" lvl="5" indent="0" algn="ctr">
              <a:lnSpc>
                <a:spcPct val="100000"/>
              </a:lnSpc>
              <a:spcBef>
                <a:spcPts val="0"/>
              </a:spcBef>
              <a:spcAft>
                <a:spcPts val="0"/>
              </a:spcAft>
              <a:buClr>
                <a:srgbClr val="535353"/>
              </a:buClr>
              <a:buSzPts val="1200"/>
              <a:buFont typeface="Gill Sans"/>
              <a:buNone/>
              <a:defRPr>
                <a:latin typeface="Gill Sans"/>
                <a:ea typeface="Gill Sans"/>
                <a:cs typeface="Gill Sans"/>
                <a:sym typeface="Gill Sans"/>
              </a:defRPr>
            </a:lvl6pPr>
            <a:lvl7pPr marL="0" lvl="6" indent="0" algn="ctr">
              <a:lnSpc>
                <a:spcPct val="100000"/>
              </a:lnSpc>
              <a:spcBef>
                <a:spcPts val="0"/>
              </a:spcBef>
              <a:spcAft>
                <a:spcPts val="0"/>
              </a:spcAft>
              <a:buClr>
                <a:srgbClr val="535353"/>
              </a:buClr>
              <a:buSzPts val="1200"/>
              <a:buFont typeface="Gill Sans"/>
              <a:buNone/>
              <a:defRPr>
                <a:latin typeface="Gill Sans"/>
                <a:ea typeface="Gill Sans"/>
                <a:cs typeface="Gill Sans"/>
                <a:sym typeface="Gill Sans"/>
              </a:defRPr>
            </a:lvl7pPr>
            <a:lvl8pPr marL="0" lvl="7" indent="0" algn="ctr">
              <a:lnSpc>
                <a:spcPct val="100000"/>
              </a:lnSpc>
              <a:spcBef>
                <a:spcPts val="0"/>
              </a:spcBef>
              <a:spcAft>
                <a:spcPts val="0"/>
              </a:spcAft>
              <a:buClr>
                <a:srgbClr val="535353"/>
              </a:buClr>
              <a:buSzPts val="1200"/>
              <a:buFont typeface="Gill Sans"/>
              <a:buNone/>
              <a:defRPr>
                <a:latin typeface="Gill Sans"/>
                <a:ea typeface="Gill Sans"/>
                <a:cs typeface="Gill Sans"/>
                <a:sym typeface="Gill Sans"/>
              </a:defRPr>
            </a:lvl8pPr>
            <a:lvl9pPr marL="0" lvl="8" indent="0" algn="ctr">
              <a:lnSpc>
                <a:spcPct val="100000"/>
              </a:lnSpc>
              <a:spcBef>
                <a:spcPts val="0"/>
              </a:spcBef>
              <a:spcAft>
                <a:spcPts val="0"/>
              </a:spcAft>
              <a:buClr>
                <a:srgbClr val="535353"/>
              </a:buClr>
              <a:buSzPts val="1200"/>
              <a:buFont typeface="Gill Sans"/>
              <a:buNone/>
              <a:defRPr>
                <a:latin typeface="Gill Sans"/>
                <a:ea typeface="Gill Sans"/>
                <a:cs typeface="Gill Sans"/>
                <a:sym typeface="Gill Sans"/>
              </a:defRPr>
            </a:lvl9pPr>
          </a:lstStyle>
          <a:p>
            <a:pPr marL="0" lvl="0" indent="0" algn="ctr" rtl="0">
              <a:spcBef>
                <a:spcPts val="0"/>
              </a:spcBef>
              <a:spcAft>
                <a:spcPts val="0"/>
              </a:spcAft>
              <a:buNone/>
            </a:pPr>
            <a:fld id="{00000000-1234-1234-1234-123412341234}" type="slidenum">
              <a:rPr lang="en"/>
              <a:t>‹#›</a:t>
            </a:fld>
            <a:endParaRPr sz="1200" b="0" i="0" u="none" strike="noStrike" cap="none">
              <a:solidFill>
                <a:srgbClr val="535353"/>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ullets">
  <p:cSld name="Bullets">
    <p:spTree>
      <p:nvGrpSpPr>
        <p:cNvPr id="1" name="Shape 160"/>
        <p:cNvGrpSpPr/>
        <p:nvPr/>
      </p:nvGrpSpPr>
      <p:grpSpPr>
        <a:xfrm>
          <a:off x="0" y="0"/>
          <a:ext cx="0" cy="0"/>
          <a:chOff x="0" y="0"/>
          <a:chExt cx="0" cy="0"/>
        </a:xfrm>
      </p:grpSpPr>
      <p:sp>
        <p:nvSpPr>
          <p:cNvPr id="161" name="Google Shape;161;p29"/>
          <p:cNvSpPr txBox="1">
            <a:spLocks noGrp="1"/>
          </p:cNvSpPr>
          <p:nvPr>
            <p:ph type="body" idx="1"/>
          </p:nvPr>
        </p:nvSpPr>
        <p:spPr>
          <a:xfrm>
            <a:off x="250031" y="133945"/>
            <a:ext cx="8643938" cy="4868912"/>
          </a:xfrm>
          <a:prstGeom prst="rect">
            <a:avLst/>
          </a:prstGeom>
          <a:noFill/>
          <a:ln>
            <a:noFill/>
          </a:ln>
        </p:spPr>
        <p:txBody>
          <a:bodyPr spcFirstLastPara="1" wrap="square" lIns="32750" tIns="32750" rIns="32750" bIns="32750" anchor="ctr" anchorCtr="0">
            <a:normAutofit/>
          </a:bodyPr>
          <a:lstStyle>
            <a:lvl1pPr marL="457200" lvl="0" indent="-292100" algn="l">
              <a:lnSpc>
                <a:spcPct val="120000"/>
              </a:lnSpc>
              <a:spcBef>
                <a:spcPts val="2400"/>
              </a:spcBef>
              <a:spcAft>
                <a:spcPts val="0"/>
              </a:spcAft>
              <a:buSzPts val="1000"/>
              <a:buChar char="•"/>
              <a:defRPr/>
            </a:lvl1pPr>
            <a:lvl2pPr marL="914400" lvl="1" indent="-292100" algn="l">
              <a:lnSpc>
                <a:spcPct val="120000"/>
              </a:lnSpc>
              <a:spcBef>
                <a:spcPts val="2400"/>
              </a:spcBef>
              <a:spcAft>
                <a:spcPts val="0"/>
              </a:spcAft>
              <a:buSzPts val="1000"/>
              <a:buChar char="•"/>
              <a:defRPr/>
            </a:lvl2pPr>
            <a:lvl3pPr marL="1371600" lvl="2" indent="-292100" algn="l">
              <a:lnSpc>
                <a:spcPct val="120000"/>
              </a:lnSpc>
              <a:spcBef>
                <a:spcPts val="2400"/>
              </a:spcBef>
              <a:spcAft>
                <a:spcPts val="0"/>
              </a:spcAft>
              <a:buSzPts val="1000"/>
              <a:buChar char="•"/>
              <a:defRPr/>
            </a:lvl3pPr>
            <a:lvl4pPr marL="1828800" lvl="3" indent="-292100" algn="l">
              <a:lnSpc>
                <a:spcPct val="120000"/>
              </a:lnSpc>
              <a:spcBef>
                <a:spcPts val="2400"/>
              </a:spcBef>
              <a:spcAft>
                <a:spcPts val="0"/>
              </a:spcAft>
              <a:buSzPts val="1000"/>
              <a:buChar char="•"/>
              <a:defRPr/>
            </a:lvl4pPr>
            <a:lvl5pPr marL="2286000" lvl="4" indent="-292100" algn="l">
              <a:lnSpc>
                <a:spcPct val="120000"/>
              </a:lnSpc>
              <a:spcBef>
                <a:spcPts val="2400"/>
              </a:spcBef>
              <a:spcAft>
                <a:spcPts val="0"/>
              </a:spcAft>
              <a:buSzPts val="1000"/>
              <a:buChar char="•"/>
              <a:defRPr/>
            </a:lvl5pPr>
            <a:lvl6pPr marL="2743200" lvl="5" indent="-292100" algn="l">
              <a:lnSpc>
                <a:spcPct val="120000"/>
              </a:lnSpc>
              <a:spcBef>
                <a:spcPts val="2400"/>
              </a:spcBef>
              <a:spcAft>
                <a:spcPts val="0"/>
              </a:spcAft>
              <a:buSzPts val="1000"/>
              <a:buChar char="•"/>
              <a:defRPr/>
            </a:lvl6pPr>
            <a:lvl7pPr marL="3200400" lvl="6" indent="-292100" algn="l">
              <a:lnSpc>
                <a:spcPct val="120000"/>
              </a:lnSpc>
              <a:spcBef>
                <a:spcPts val="2400"/>
              </a:spcBef>
              <a:spcAft>
                <a:spcPts val="0"/>
              </a:spcAft>
              <a:buSzPts val="1000"/>
              <a:buChar char="•"/>
              <a:defRPr/>
            </a:lvl7pPr>
            <a:lvl8pPr marL="3657600" lvl="7" indent="-292100" algn="l">
              <a:lnSpc>
                <a:spcPct val="120000"/>
              </a:lnSpc>
              <a:spcBef>
                <a:spcPts val="2400"/>
              </a:spcBef>
              <a:spcAft>
                <a:spcPts val="0"/>
              </a:spcAft>
              <a:buSzPts val="1000"/>
              <a:buChar char="•"/>
              <a:defRPr/>
            </a:lvl8pPr>
            <a:lvl9pPr marL="4114800" lvl="8" indent="-292100" algn="l">
              <a:lnSpc>
                <a:spcPct val="120000"/>
              </a:lnSpc>
              <a:spcBef>
                <a:spcPts val="2400"/>
              </a:spcBef>
              <a:spcAft>
                <a:spcPts val="0"/>
              </a:spcAft>
              <a:buSzPts val="1000"/>
              <a:buChar char="•"/>
              <a:defRPr/>
            </a:lvl9pPr>
          </a:lstStyle>
          <a:p>
            <a:endParaRPr/>
          </a:p>
        </p:txBody>
      </p:sp>
      <p:sp>
        <p:nvSpPr>
          <p:cNvPr id="162" name="Google Shape;162;p29"/>
          <p:cNvSpPr txBox="1">
            <a:spLocks noGrp="1"/>
          </p:cNvSpPr>
          <p:nvPr>
            <p:ph type="sldNum" idx="12"/>
          </p:nvPr>
        </p:nvSpPr>
        <p:spPr>
          <a:xfrm>
            <a:off x="4450199" y="4882307"/>
            <a:ext cx="234673" cy="197543"/>
          </a:xfrm>
          <a:prstGeom prst="rect">
            <a:avLst/>
          </a:prstGeom>
          <a:noFill/>
          <a:ln>
            <a:noFill/>
          </a:ln>
        </p:spPr>
        <p:txBody>
          <a:bodyPr spcFirstLastPara="1" wrap="square" lIns="32750" tIns="32750" rIns="32750" bIns="32750" anchor="t" anchorCtr="0">
            <a:normAutofit/>
          </a:bodyPr>
          <a:lstStyle>
            <a:lvl1pPr marL="0" lvl="0" indent="0" algn="ctr">
              <a:lnSpc>
                <a:spcPct val="100000"/>
              </a:lnSpc>
              <a:spcBef>
                <a:spcPts val="0"/>
              </a:spcBef>
              <a:spcAft>
                <a:spcPts val="0"/>
              </a:spcAft>
              <a:buClr>
                <a:srgbClr val="535353"/>
              </a:buClr>
              <a:buSzPts val="1200"/>
              <a:buFont typeface="Helvetica Neue"/>
              <a:buNone/>
              <a:defRPr sz="1200"/>
            </a:lvl1pPr>
            <a:lvl2pPr marL="0" lvl="1" indent="0" algn="ctr">
              <a:lnSpc>
                <a:spcPct val="100000"/>
              </a:lnSpc>
              <a:spcBef>
                <a:spcPts val="0"/>
              </a:spcBef>
              <a:spcAft>
                <a:spcPts val="0"/>
              </a:spcAft>
              <a:buClr>
                <a:srgbClr val="535353"/>
              </a:buClr>
              <a:buSzPts val="1200"/>
              <a:buFont typeface="Helvetica Neue"/>
              <a:buNone/>
              <a:defRPr sz="1200"/>
            </a:lvl2pPr>
            <a:lvl3pPr marL="0" lvl="2" indent="0" algn="ctr">
              <a:lnSpc>
                <a:spcPct val="100000"/>
              </a:lnSpc>
              <a:spcBef>
                <a:spcPts val="0"/>
              </a:spcBef>
              <a:spcAft>
                <a:spcPts val="0"/>
              </a:spcAft>
              <a:buClr>
                <a:srgbClr val="535353"/>
              </a:buClr>
              <a:buSzPts val="1200"/>
              <a:buFont typeface="Helvetica Neue"/>
              <a:buNone/>
              <a:defRPr sz="1200"/>
            </a:lvl3pPr>
            <a:lvl4pPr marL="0" lvl="3" indent="0" algn="ctr">
              <a:lnSpc>
                <a:spcPct val="100000"/>
              </a:lnSpc>
              <a:spcBef>
                <a:spcPts val="0"/>
              </a:spcBef>
              <a:spcAft>
                <a:spcPts val="0"/>
              </a:spcAft>
              <a:buClr>
                <a:srgbClr val="535353"/>
              </a:buClr>
              <a:buSzPts val="1200"/>
              <a:buFont typeface="Helvetica Neue"/>
              <a:buNone/>
              <a:defRPr sz="1200"/>
            </a:lvl4pPr>
            <a:lvl5pPr marL="0" lvl="4" indent="0" algn="ctr">
              <a:lnSpc>
                <a:spcPct val="100000"/>
              </a:lnSpc>
              <a:spcBef>
                <a:spcPts val="0"/>
              </a:spcBef>
              <a:spcAft>
                <a:spcPts val="0"/>
              </a:spcAft>
              <a:buClr>
                <a:srgbClr val="535353"/>
              </a:buClr>
              <a:buSzPts val="1200"/>
              <a:buFont typeface="Helvetica Neue"/>
              <a:buNone/>
              <a:defRPr sz="1200"/>
            </a:lvl5pPr>
            <a:lvl6pPr marL="0" lvl="5" indent="0" algn="ctr">
              <a:lnSpc>
                <a:spcPct val="100000"/>
              </a:lnSpc>
              <a:spcBef>
                <a:spcPts val="0"/>
              </a:spcBef>
              <a:spcAft>
                <a:spcPts val="0"/>
              </a:spcAft>
              <a:buClr>
                <a:srgbClr val="535353"/>
              </a:buClr>
              <a:buSzPts val="1200"/>
              <a:buFont typeface="Helvetica Neue"/>
              <a:buNone/>
              <a:defRPr sz="1200"/>
            </a:lvl6pPr>
            <a:lvl7pPr marL="0" lvl="6" indent="0" algn="ctr">
              <a:lnSpc>
                <a:spcPct val="100000"/>
              </a:lnSpc>
              <a:spcBef>
                <a:spcPts val="0"/>
              </a:spcBef>
              <a:spcAft>
                <a:spcPts val="0"/>
              </a:spcAft>
              <a:buClr>
                <a:srgbClr val="535353"/>
              </a:buClr>
              <a:buSzPts val="1200"/>
              <a:buFont typeface="Helvetica Neue"/>
              <a:buNone/>
              <a:defRPr sz="1200"/>
            </a:lvl7pPr>
            <a:lvl8pPr marL="0" lvl="7" indent="0" algn="ctr">
              <a:lnSpc>
                <a:spcPct val="100000"/>
              </a:lnSpc>
              <a:spcBef>
                <a:spcPts val="0"/>
              </a:spcBef>
              <a:spcAft>
                <a:spcPts val="0"/>
              </a:spcAft>
              <a:buClr>
                <a:srgbClr val="535353"/>
              </a:buClr>
              <a:buSzPts val="1200"/>
              <a:buFont typeface="Helvetica Neue"/>
              <a:buNone/>
              <a:defRPr sz="1200"/>
            </a:lvl8pPr>
            <a:lvl9pPr marL="0" lvl="8" indent="0" algn="ctr">
              <a:lnSpc>
                <a:spcPct val="100000"/>
              </a:lnSpc>
              <a:spcBef>
                <a:spcPts val="0"/>
              </a:spcBef>
              <a:spcAft>
                <a:spcPts val="0"/>
              </a:spcAft>
              <a:buClr>
                <a:srgbClr val="535353"/>
              </a:buClr>
              <a:buSzPts val="1200"/>
              <a:buFont typeface="Helvetica Neue"/>
              <a:buNone/>
              <a:defRPr sz="1200"/>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Photo - Horizontal">
  <p:cSld name="Photo - Horizontal">
    <p:spTree>
      <p:nvGrpSpPr>
        <p:cNvPr id="1" name="Shape 163"/>
        <p:cNvGrpSpPr/>
        <p:nvPr/>
      </p:nvGrpSpPr>
      <p:grpSpPr>
        <a:xfrm>
          <a:off x="0" y="0"/>
          <a:ext cx="0" cy="0"/>
          <a:chOff x="0" y="0"/>
          <a:chExt cx="0" cy="0"/>
        </a:xfrm>
      </p:grpSpPr>
      <p:sp>
        <p:nvSpPr>
          <p:cNvPr id="164" name="Google Shape;164;p30"/>
          <p:cNvSpPr>
            <a:spLocks noGrp="1"/>
          </p:cNvSpPr>
          <p:nvPr>
            <p:ph type="pic" idx="2"/>
          </p:nvPr>
        </p:nvSpPr>
        <p:spPr>
          <a:xfrm>
            <a:off x="919759" y="274581"/>
            <a:ext cx="7304486" cy="3101231"/>
          </a:xfrm>
          <a:prstGeom prst="rect">
            <a:avLst/>
          </a:prstGeom>
          <a:noFill/>
          <a:ln>
            <a:noFill/>
          </a:ln>
        </p:spPr>
      </p:sp>
      <p:sp>
        <p:nvSpPr>
          <p:cNvPr id="165" name="Google Shape;165;p30"/>
          <p:cNvSpPr txBox="1">
            <a:spLocks noGrp="1"/>
          </p:cNvSpPr>
          <p:nvPr>
            <p:ph type="title"/>
          </p:nvPr>
        </p:nvSpPr>
        <p:spPr>
          <a:xfrm>
            <a:off x="250031" y="3911203"/>
            <a:ext cx="8643938" cy="676424"/>
          </a:xfrm>
          <a:prstGeom prst="rect">
            <a:avLst/>
          </a:prstGeom>
          <a:noFill/>
          <a:ln>
            <a:noFill/>
          </a:ln>
        </p:spPr>
        <p:txBody>
          <a:bodyPr spcFirstLastPara="1" wrap="square" lIns="32750" tIns="32750" rIns="32750" bIns="32750" anchor="ctr" anchorCtr="0">
            <a:normAutofit/>
          </a:bodyPr>
          <a:lstStyle>
            <a:lvl1pPr lvl="0" algn="ctr">
              <a:lnSpc>
                <a:spcPct val="100000"/>
              </a:lnSpc>
              <a:spcBef>
                <a:spcPts val="0"/>
              </a:spcBef>
              <a:spcAft>
                <a:spcPts val="0"/>
              </a:spcAft>
              <a:buClr>
                <a:srgbClr val="535353"/>
              </a:buClr>
              <a:buSzPts val="4600"/>
              <a:buFont typeface="Helvetica Neue"/>
              <a:buNone/>
              <a:defRPr b="1" cap="none">
                <a:latin typeface="Helvetica Neue"/>
                <a:ea typeface="Helvetica Neue"/>
                <a:cs typeface="Helvetica Neue"/>
                <a:sym typeface="Helvetica Neue"/>
              </a:defRPr>
            </a:lvl1pPr>
            <a:lvl2pPr lvl="1" algn="ctr">
              <a:lnSpc>
                <a:spcPct val="100000"/>
              </a:lnSpc>
              <a:spcBef>
                <a:spcPts val="0"/>
              </a:spcBef>
              <a:spcAft>
                <a:spcPts val="0"/>
              </a:spcAft>
              <a:buClr>
                <a:srgbClr val="535353"/>
              </a:buClr>
              <a:buSzPts val="1200"/>
              <a:buNone/>
              <a:defRPr/>
            </a:lvl2pPr>
            <a:lvl3pPr lvl="2" algn="ctr">
              <a:lnSpc>
                <a:spcPct val="100000"/>
              </a:lnSpc>
              <a:spcBef>
                <a:spcPts val="0"/>
              </a:spcBef>
              <a:spcAft>
                <a:spcPts val="0"/>
              </a:spcAft>
              <a:buClr>
                <a:srgbClr val="535353"/>
              </a:buClr>
              <a:buSzPts val="1200"/>
              <a:buNone/>
              <a:defRPr/>
            </a:lvl3pPr>
            <a:lvl4pPr lvl="3" algn="ctr">
              <a:lnSpc>
                <a:spcPct val="100000"/>
              </a:lnSpc>
              <a:spcBef>
                <a:spcPts val="0"/>
              </a:spcBef>
              <a:spcAft>
                <a:spcPts val="0"/>
              </a:spcAft>
              <a:buClr>
                <a:srgbClr val="535353"/>
              </a:buClr>
              <a:buSzPts val="1200"/>
              <a:buNone/>
              <a:defRPr/>
            </a:lvl4pPr>
            <a:lvl5pPr lvl="4" algn="ctr">
              <a:lnSpc>
                <a:spcPct val="100000"/>
              </a:lnSpc>
              <a:spcBef>
                <a:spcPts val="0"/>
              </a:spcBef>
              <a:spcAft>
                <a:spcPts val="0"/>
              </a:spcAft>
              <a:buClr>
                <a:srgbClr val="535353"/>
              </a:buClr>
              <a:buSzPts val="1200"/>
              <a:buNone/>
              <a:defRPr/>
            </a:lvl5pPr>
            <a:lvl6pPr lvl="5" algn="ctr">
              <a:lnSpc>
                <a:spcPct val="100000"/>
              </a:lnSpc>
              <a:spcBef>
                <a:spcPts val="0"/>
              </a:spcBef>
              <a:spcAft>
                <a:spcPts val="0"/>
              </a:spcAft>
              <a:buClr>
                <a:srgbClr val="535353"/>
              </a:buClr>
              <a:buSzPts val="1200"/>
              <a:buNone/>
              <a:defRPr/>
            </a:lvl6pPr>
            <a:lvl7pPr lvl="6" algn="ctr">
              <a:lnSpc>
                <a:spcPct val="100000"/>
              </a:lnSpc>
              <a:spcBef>
                <a:spcPts val="0"/>
              </a:spcBef>
              <a:spcAft>
                <a:spcPts val="0"/>
              </a:spcAft>
              <a:buClr>
                <a:srgbClr val="535353"/>
              </a:buClr>
              <a:buSzPts val="1200"/>
              <a:buNone/>
              <a:defRPr/>
            </a:lvl7pPr>
            <a:lvl8pPr lvl="7" algn="ctr">
              <a:lnSpc>
                <a:spcPct val="100000"/>
              </a:lnSpc>
              <a:spcBef>
                <a:spcPts val="0"/>
              </a:spcBef>
              <a:spcAft>
                <a:spcPts val="0"/>
              </a:spcAft>
              <a:buClr>
                <a:srgbClr val="535353"/>
              </a:buClr>
              <a:buSzPts val="1200"/>
              <a:buNone/>
              <a:defRPr/>
            </a:lvl8pPr>
            <a:lvl9pPr lvl="8" algn="ctr">
              <a:lnSpc>
                <a:spcPct val="100000"/>
              </a:lnSpc>
              <a:spcBef>
                <a:spcPts val="0"/>
              </a:spcBef>
              <a:spcAft>
                <a:spcPts val="0"/>
              </a:spcAft>
              <a:buClr>
                <a:srgbClr val="535353"/>
              </a:buClr>
              <a:buSzPts val="1200"/>
              <a:buNone/>
              <a:defRPr/>
            </a:lvl9pPr>
          </a:lstStyle>
          <a:p>
            <a:endParaRPr/>
          </a:p>
        </p:txBody>
      </p:sp>
      <p:sp>
        <p:nvSpPr>
          <p:cNvPr id="166" name="Google Shape;166;p30"/>
          <p:cNvSpPr txBox="1">
            <a:spLocks noGrp="1"/>
          </p:cNvSpPr>
          <p:nvPr>
            <p:ph type="sldNum" idx="12"/>
          </p:nvPr>
        </p:nvSpPr>
        <p:spPr>
          <a:xfrm>
            <a:off x="4450199" y="4882307"/>
            <a:ext cx="234673" cy="197543"/>
          </a:xfrm>
          <a:prstGeom prst="rect">
            <a:avLst/>
          </a:prstGeom>
          <a:noFill/>
          <a:ln>
            <a:noFill/>
          </a:ln>
        </p:spPr>
        <p:txBody>
          <a:bodyPr spcFirstLastPara="1" wrap="square" lIns="32750" tIns="32750" rIns="32750" bIns="32750" anchor="t" anchorCtr="0">
            <a:normAutofit/>
          </a:bodyPr>
          <a:lstStyle>
            <a:lvl1pPr marL="0" lvl="0" indent="0" algn="ctr">
              <a:lnSpc>
                <a:spcPct val="100000"/>
              </a:lnSpc>
              <a:spcBef>
                <a:spcPts val="0"/>
              </a:spcBef>
              <a:spcAft>
                <a:spcPts val="0"/>
              </a:spcAft>
              <a:buClr>
                <a:srgbClr val="535353"/>
              </a:buClr>
              <a:buSzPts val="1200"/>
              <a:buFont typeface="Helvetica Neue"/>
              <a:buNone/>
              <a:defRPr sz="1200"/>
            </a:lvl1pPr>
            <a:lvl2pPr marL="0" lvl="1" indent="0" algn="ctr">
              <a:lnSpc>
                <a:spcPct val="100000"/>
              </a:lnSpc>
              <a:spcBef>
                <a:spcPts val="0"/>
              </a:spcBef>
              <a:spcAft>
                <a:spcPts val="0"/>
              </a:spcAft>
              <a:buClr>
                <a:srgbClr val="535353"/>
              </a:buClr>
              <a:buSzPts val="1200"/>
              <a:buFont typeface="Helvetica Neue"/>
              <a:buNone/>
              <a:defRPr sz="1200"/>
            </a:lvl2pPr>
            <a:lvl3pPr marL="0" lvl="2" indent="0" algn="ctr">
              <a:lnSpc>
                <a:spcPct val="100000"/>
              </a:lnSpc>
              <a:spcBef>
                <a:spcPts val="0"/>
              </a:spcBef>
              <a:spcAft>
                <a:spcPts val="0"/>
              </a:spcAft>
              <a:buClr>
                <a:srgbClr val="535353"/>
              </a:buClr>
              <a:buSzPts val="1200"/>
              <a:buFont typeface="Helvetica Neue"/>
              <a:buNone/>
              <a:defRPr sz="1200"/>
            </a:lvl3pPr>
            <a:lvl4pPr marL="0" lvl="3" indent="0" algn="ctr">
              <a:lnSpc>
                <a:spcPct val="100000"/>
              </a:lnSpc>
              <a:spcBef>
                <a:spcPts val="0"/>
              </a:spcBef>
              <a:spcAft>
                <a:spcPts val="0"/>
              </a:spcAft>
              <a:buClr>
                <a:srgbClr val="535353"/>
              </a:buClr>
              <a:buSzPts val="1200"/>
              <a:buFont typeface="Helvetica Neue"/>
              <a:buNone/>
              <a:defRPr sz="1200"/>
            </a:lvl4pPr>
            <a:lvl5pPr marL="0" lvl="4" indent="0" algn="ctr">
              <a:lnSpc>
                <a:spcPct val="100000"/>
              </a:lnSpc>
              <a:spcBef>
                <a:spcPts val="0"/>
              </a:spcBef>
              <a:spcAft>
                <a:spcPts val="0"/>
              </a:spcAft>
              <a:buClr>
                <a:srgbClr val="535353"/>
              </a:buClr>
              <a:buSzPts val="1200"/>
              <a:buFont typeface="Helvetica Neue"/>
              <a:buNone/>
              <a:defRPr sz="1200"/>
            </a:lvl5pPr>
            <a:lvl6pPr marL="0" lvl="5" indent="0" algn="ctr">
              <a:lnSpc>
                <a:spcPct val="100000"/>
              </a:lnSpc>
              <a:spcBef>
                <a:spcPts val="0"/>
              </a:spcBef>
              <a:spcAft>
                <a:spcPts val="0"/>
              </a:spcAft>
              <a:buClr>
                <a:srgbClr val="535353"/>
              </a:buClr>
              <a:buSzPts val="1200"/>
              <a:buFont typeface="Helvetica Neue"/>
              <a:buNone/>
              <a:defRPr sz="1200"/>
            </a:lvl6pPr>
            <a:lvl7pPr marL="0" lvl="6" indent="0" algn="ctr">
              <a:lnSpc>
                <a:spcPct val="100000"/>
              </a:lnSpc>
              <a:spcBef>
                <a:spcPts val="0"/>
              </a:spcBef>
              <a:spcAft>
                <a:spcPts val="0"/>
              </a:spcAft>
              <a:buClr>
                <a:srgbClr val="535353"/>
              </a:buClr>
              <a:buSzPts val="1200"/>
              <a:buFont typeface="Helvetica Neue"/>
              <a:buNone/>
              <a:defRPr sz="1200"/>
            </a:lvl7pPr>
            <a:lvl8pPr marL="0" lvl="7" indent="0" algn="ctr">
              <a:lnSpc>
                <a:spcPct val="100000"/>
              </a:lnSpc>
              <a:spcBef>
                <a:spcPts val="0"/>
              </a:spcBef>
              <a:spcAft>
                <a:spcPts val="0"/>
              </a:spcAft>
              <a:buClr>
                <a:srgbClr val="535353"/>
              </a:buClr>
              <a:buSzPts val="1200"/>
              <a:buFont typeface="Helvetica Neue"/>
              <a:buNone/>
              <a:defRPr sz="1200"/>
            </a:lvl8pPr>
            <a:lvl9pPr marL="0" lvl="8" indent="0" algn="ctr">
              <a:lnSpc>
                <a:spcPct val="100000"/>
              </a:lnSpc>
              <a:spcBef>
                <a:spcPts val="0"/>
              </a:spcBef>
              <a:spcAft>
                <a:spcPts val="0"/>
              </a:spcAft>
              <a:buClr>
                <a:srgbClr val="535353"/>
              </a:buClr>
              <a:buSzPts val="1200"/>
              <a:buFont typeface="Helvetica Neue"/>
              <a:buNone/>
              <a:defRPr sz="1200"/>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Photo - Vertical">
  <p:cSld name="Photo - Vertical">
    <p:spTree>
      <p:nvGrpSpPr>
        <p:cNvPr id="1" name="Shape 167"/>
        <p:cNvGrpSpPr/>
        <p:nvPr/>
      </p:nvGrpSpPr>
      <p:grpSpPr>
        <a:xfrm>
          <a:off x="0" y="0"/>
          <a:ext cx="0" cy="0"/>
          <a:chOff x="0" y="0"/>
          <a:chExt cx="0" cy="0"/>
        </a:xfrm>
      </p:grpSpPr>
      <p:sp>
        <p:nvSpPr>
          <p:cNvPr id="168" name="Google Shape;168;p31"/>
          <p:cNvSpPr>
            <a:spLocks noGrp="1"/>
          </p:cNvSpPr>
          <p:nvPr>
            <p:ph type="pic" idx="2"/>
          </p:nvPr>
        </p:nvSpPr>
        <p:spPr>
          <a:xfrm>
            <a:off x="5098852" y="421928"/>
            <a:ext cx="3446859" cy="4369906"/>
          </a:xfrm>
          <a:prstGeom prst="rect">
            <a:avLst/>
          </a:prstGeom>
          <a:noFill/>
          <a:ln>
            <a:noFill/>
          </a:ln>
        </p:spPr>
      </p:sp>
      <p:sp>
        <p:nvSpPr>
          <p:cNvPr id="169" name="Google Shape;169;p31"/>
          <p:cNvSpPr txBox="1">
            <a:spLocks noGrp="1"/>
          </p:cNvSpPr>
          <p:nvPr>
            <p:ph type="title"/>
          </p:nvPr>
        </p:nvSpPr>
        <p:spPr>
          <a:xfrm>
            <a:off x="250031" y="730002"/>
            <a:ext cx="4143375" cy="1848445"/>
          </a:xfrm>
          <a:prstGeom prst="rect">
            <a:avLst/>
          </a:prstGeom>
          <a:noFill/>
          <a:ln>
            <a:noFill/>
          </a:ln>
        </p:spPr>
        <p:txBody>
          <a:bodyPr spcFirstLastPara="1" wrap="square" lIns="32750" tIns="32750" rIns="32750" bIns="32750" anchor="b" anchorCtr="0">
            <a:normAutofit/>
          </a:bodyPr>
          <a:lstStyle>
            <a:lvl1pPr lvl="0" algn="ctr">
              <a:lnSpc>
                <a:spcPct val="100000"/>
              </a:lnSpc>
              <a:spcBef>
                <a:spcPts val="0"/>
              </a:spcBef>
              <a:spcAft>
                <a:spcPts val="0"/>
              </a:spcAft>
              <a:buClr>
                <a:srgbClr val="535353"/>
              </a:buClr>
              <a:buSzPts val="4600"/>
              <a:buFont typeface="Helvetica Neue"/>
              <a:buNone/>
              <a:defRPr b="1" cap="none">
                <a:latin typeface="Helvetica Neue"/>
                <a:ea typeface="Helvetica Neue"/>
                <a:cs typeface="Helvetica Neue"/>
                <a:sym typeface="Helvetica Neue"/>
              </a:defRPr>
            </a:lvl1pPr>
            <a:lvl2pPr lvl="1" algn="ctr">
              <a:lnSpc>
                <a:spcPct val="100000"/>
              </a:lnSpc>
              <a:spcBef>
                <a:spcPts val="0"/>
              </a:spcBef>
              <a:spcAft>
                <a:spcPts val="0"/>
              </a:spcAft>
              <a:buClr>
                <a:srgbClr val="535353"/>
              </a:buClr>
              <a:buSzPts val="1200"/>
              <a:buNone/>
              <a:defRPr/>
            </a:lvl2pPr>
            <a:lvl3pPr lvl="2" algn="ctr">
              <a:lnSpc>
                <a:spcPct val="100000"/>
              </a:lnSpc>
              <a:spcBef>
                <a:spcPts val="0"/>
              </a:spcBef>
              <a:spcAft>
                <a:spcPts val="0"/>
              </a:spcAft>
              <a:buClr>
                <a:srgbClr val="535353"/>
              </a:buClr>
              <a:buSzPts val="1200"/>
              <a:buNone/>
              <a:defRPr/>
            </a:lvl3pPr>
            <a:lvl4pPr lvl="3" algn="ctr">
              <a:lnSpc>
                <a:spcPct val="100000"/>
              </a:lnSpc>
              <a:spcBef>
                <a:spcPts val="0"/>
              </a:spcBef>
              <a:spcAft>
                <a:spcPts val="0"/>
              </a:spcAft>
              <a:buClr>
                <a:srgbClr val="535353"/>
              </a:buClr>
              <a:buSzPts val="1200"/>
              <a:buNone/>
              <a:defRPr/>
            </a:lvl4pPr>
            <a:lvl5pPr lvl="4" algn="ctr">
              <a:lnSpc>
                <a:spcPct val="100000"/>
              </a:lnSpc>
              <a:spcBef>
                <a:spcPts val="0"/>
              </a:spcBef>
              <a:spcAft>
                <a:spcPts val="0"/>
              </a:spcAft>
              <a:buClr>
                <a:srgbClr val="535353"/>
              </a:buClr>
              <a:buSzPts val="1200"/>
              <a:buNone/>
              <a:defRPr/>
            </a:lvl5pPr>
            <a:lvl6pPr lvl="5" algn="ctr">
              <a:lnSpc>
                <a:spcPct val="100000"/>
              </a:lnSpc>
              <a:spcBef>
                <a:spcPts val="0"/>
              </a:spcBef>
              <a:spcAft>
                <a:spcPts val="0"/>
              </a:spcAft>
              <a:buClr>
                <a:srgbClr val="535353"/>
              </a:buClr>
              <a:buSzPts val="1200"/>
              <a:buNone/>
              <a:defRPr/>
            </a:lvl6pPr>
            <a:lvl7pPr lvl="6" algn="ctr">
              <a:lnSpc>
                <a:spcPct val="100000"/>
              </a:lnSpc>
              <a:spcBef>
                <a:spcPts val="0"/>
              </a:spcBef>
              <a:spcAft>
                <a:spcPts val="0"/>
              </a:spcAft>
              <a:buClr>
                <a:srgbClr val="535353"/>
              </a:buClr>
              <a:buSzPts val="1200"/>
              <a:buNone/>
              <a:defRPr/>
            </a:lvl7pPr>
            <a:lvl8pPr lvl="7" algn="ctr">
              <a:lnSpc>
                <a:spcPct val="100000"/>
              </a:lnSpc>
              <a:spcBef>
                <a:spcPts val="0"/>
              </a:spcBef>
              <a:spcAft>
                <a:spcPts val="0"/>
              </a:spcAft>
              <a:buClr>
                <a:srgbClr val="535353"/>
              </a:buClr>
              <a:buSzPts val="1200"/>
              <a:buNone/>
              <a:defRPr/>
            </a:lvl8pPr>
            <a:lvl9pPr lvl="8" algn="ctr">
              <a:lnSpc>
                <a:spcPct val="100000"/>
              </a:lnSpc>
              <a:spcBef>
                <a:spcPts val="0"/>
              </a:spcBef>
              <a:spcAft>
                <a:spcPts val="0"/>
              </a:spcAft>
              <a:buClr>
                <a:srgbClr val="535353"/>
              </a:buClr>
              <a:buSzPts val="1200"/>
              <a:buNone/>
              <a:defRPr/>
            </a:lvl9pPr>
          </a:lstStyle>
          <a:p>
            <a:endParaRPr/>
          </a:p>
        </p:txBody>
      </p:sp>
      <p:sp>
        <p:nvSpPr>
          <p:cNvPr id="170" name="Google Shape;170;p31"/>
          <p:cNvSpPr txBox="1">
            <a:spLocks noGrp="1"/>
          </p:cNvSpPr>
          <p:nvPr>
            <p:ph type="body" idx="1"/>
          </p:nvPr>
        </p:nvSpPr>
        <p:spPr>
          <a:xfrm>
            <a:off x="250031" y="2571750"/>
            <a:ext cx="4143375" cy="683121"/>
          </a:xfrm>
          <a:prstGeom prst="rect">
            <a:avLst/>
          </a:prstGeom>
          <a:noFill/>
          <a:ln>
            <a:noFill/>
          </a:ln>
        </p:spPr>
        <p:txBody>
          <a:bodyPr spcFirstLastPara="1" wrap="square" lIns="32750" tIns="32750" rIns="32750" bIns="32750" anchor="t" anchorCtr="0">
            <a:normAutofit/>
          </a:bodyPr>
          <a:lstStyle>
            <a:lvl1pPr marL="457200" lvl="0" indent="-228600" algn="ctr">
              <a:lnSpc>
                <a:spcPct val="100000"/>
              </a:lnSpc>
              <a:spcBef>
                <a:spcPts val="0"/>
              </a:spcBef>
              <a:spcAft>
                <a:spcPts val="0"/>
              </a:spcAft>
              <a:buSzPts val="2400"/>
              <a:buFont typeface="Helvetica Neue"/>
              <a:buNone/>
              <a:defRPr sz="2400"/>
            </a:lvl1pPr>
            <a:lvl2pPr marL="914400" lvl="1" indent="-228600" algn="ctr">
              <a:lnSpc>
                <a:spcPct val="100000"/>
              </a:lnSpc>
              <a:spcBef>
                <a:spcPts val="0"/>
              </a:spcBef>
              <a:spcAft>
                <a:spcPts val="0"/>
              </a:spcAft>
              <a:buSzPts val="2400"/>
              <a:buFont typeface="Helvetica Neue"/>
              <a:buNone/>
              <a:defRPr sz="2400"/>
            </a:lvl2pPr>
            <a:lvl3pPr marL="1371600" lvl="2" indent="-228600" algn="ctr">
              <a:lnSpc>
                <a:spcPct val="100000"/>
              </a:lnSpc>
              <a:spcBef>
                <a:spcPts val="0"/>
              </a:spcBef>
              <a:spcAft>
                <a:spcPts val="0"/>
              </a:spcAft>
              <a:buSzPts val="2400"/>
              <a:buFont typeface="Helvetica Neue"/>
              <a:buNone/>
              <a:defRPr sz="2400"/>
            </a:lvl3pPr>
            <a:lvl4pPr marL="1828800" lvl="3" indent="-228600" algn="ctr">
              <a:lnSpc>
                <a:spcPct val="100000"/>
              </a:lnSpc>
              <a:spcBef>
                <a:spcPts val="0"/>
              </a:spcBef>
              <a:spcAft>
                <a:spcPts val="0"/>
              </a:spcAft>
              <a:buSzPts val="2400"/>
              <a:buFont typeface="Helvetica Neue"/>
              <a:buNone/>
              <a:defRPr sz="2400"/>
            </a:lvl4pPr>
            <a:lvl5pPr marL="2286000" lvl="4" indent="-228600" algn="ctr">
              <a:lnSpc>
                <a:spcPct val="100000"/>
              </a:lnSpc>
              <a:spcBef>
                <a:spcPts val="0"/>
              </a:spcBef>
              <a:spcAft>
                <a:spcPts val="0"/>
              </a:spcAft>
              <a:buSzPts val="2400"/>
              <a:buFont typeface="Helvetica Neue"/>
              <a:buNone/>
              <a:defRPr sz="2400"/>
            </a:lvl5pPr>
            <a:lvl6pPr marL="2743200" lvl="5" indent="-292100" algn="l">
              <a:lnSpc>
                <a:spcPct val="120000"/>
              </a:lnSpc>
              <a:spcBef>
                <a:spcPts val="2400"/>
              </a:spcBef>
              <a:spcAft>
                <a:spcPts val="0"/>
              </a:spcAft>
              <a:buSzPts val="1000"/>
              <a:buChar char="•"/>
              <a:defRPr/>
            </a:lvl6pPr>
            <a:lvl7pPr marL="3200400" lvl="6" indent="-292100" algn="l">
              <a:lnSpc>
                <a:spcPct val="120000"/>
              </a:lnSpc>
              <a:spcBef>
                <a:spcPts val="2400"/>
              </a:spcBef>
              <a:spcAft>
                <a:spcPts val="0"/>
              </a:spcAft>
              <a:buSzPts val="1000"/>
              <a:buChar char="•"/>
              <a:defRPr/>
            </a:lvl7pPr>
            <a:lvl8pPr marL="3657600" lvl="7" indent="-292100" algn="l">
              <a:lnSpc>
                <a:spcPct val="120000"/>
              </a:lnSpc>
              <a:spcBef>
                <a:spcPts val="2400"/>
              </a:spcBef>
              <a:spcAft>
                <a:spcPts val="0"/>
              </a:spcAft>
              <a:buSzPts val="1000"/>
              <a:buChar char="•"/>
              <a:defRPr/>
            </a:lvl8pPr>
            <a:lvl9pPr marL="4114800" lvl="8" indent="-292100" algn="l">
              <a:lnSpc>
                <a:spcPct val="120000"/>
              </a:lnSpc>
              <a:spcBef>
                <a:spcPts val="2400"/>
              </a:spcBef>
              <a:spcAft>
                <a:spcPts val="0"/>
              </a:spcAft>
              <a:buSzPts val="1000"/>
              <a:buChar char="•"/>
              <a:defRPr/>
            </a:lvl9pPr>
          </a:lstStyle>
          <a:p>
            <a:endParaRPr/>
          </a:p>
        </p:txBody>
      </p:sp>
      <p:sp>
        <p:nvSpPr>
          <p:cNvPr id="171" name="Google Shape;171;p31"/>
          <p:cNvSpPr txBox="1">
            <a:spLocks noGrp="1"/>
          </p:cNvSpPr>
          <p:nvPr>
            <p:ph type="sldNum" idx="12"/>
          </p:nvPr>
        </p:nvSpPr>
        <p:spPr>
          <a:xfrm>
            <a:off x="4450199" y="4882307"/>
            <a:ext cx="234673" cy="197543"/>
          </a:xfrm>
          <a:prstGeom prst="rect">
            <a:avLst/>
          </a:prstGeom>
          <a:noFill/>
          <a:ln>
            <a:noFill/>
          </a:ln>
        </p:spPr>
        <p:txBody>
          <a:bodyPr spcFirstLastPara="1" wrap="square" lIns="32750" tIns="32750" rIns="32750" bIns="32750" anchor="t" anchorCtr="0">
            <a:normAutofit/>
          </a:bodyPr>
          <a:lstStyle>
            <a:lvl1pPr marL="0" lvl="0" indent="0" algn="ctr">
              <a:lnSpc>
                <a:spcPct val="100000"/>
              </a:lnSpc>
              <a:spcBef>
                <a:spcPts val="0"/>
              </a:spcBef>
              <a:spcAft>
                <a:spcPts val="0"/>
              </a:spcAft>
              <a:buClr>
                <a:srgbClr val="535353"/>
              </a:buClr>
              <a:buSzPts val="1200"/>
              <a:buFont typeface="Helvetica Neue"/>
              <a:buNone/>
              <a:defRPr sz="1200"/>
            </a:lvl1pPr>
            <a:lvl2pPr marL="0" lvl="1" indent="0" algn="ctr">
              <a:lnSpc>
                <a:spcPct val="100000"/>
              </a:lnSpc>
              <a:spcBef>
                <a:spcPts val="0"/>
              </a:spcBef>
              <a:spcAft>
                <a:spcPts val="0"/>
              </a:spcAft>
              <a:buClr>
                <a:srgbClr val="535353"/>
              </a:buClr>
              <a:buSzPts val="1200"/>
              <a:buFont typeface="Helvetica Neue"/>
              <a:buNone/>
              <a:defRPr sz="1200"/>
            </a:lvl2pPr>
            <a:lvl3pPr marL="0" lvl="2" indent="0" algn="ctr">
              <a:lnSpc>
                <a:spcPct val="100000"/>
              </a:lnSpc>
              <a:spcBef>
                <a:spcPts val="0"/>
              </a:spcBef>
              <a:spcAft>
                <a:spcPts val="0"/>
              </a:spcAft>
              <a:buClr>
                <a:srgbClr val="535353"/>
              </a:buClr>
              <a:buSzPts val="1200"/>
              <a:buFont typeface="Helvetica Neue"/>
              <a:buNone/>
              <a:defRPr sz="1200"/>
            </a:lvl3pPr>
            <a:lvl4pPr marL="0" lvl="3" indent="0" algn="ctr">
              <a:lnSpc>
                <a:spcPct val="100000"/>
              </a:lnSpc>
              <a:spcBef>
                <a:spcPts val="0"/>
              </a:spcBef>
              <a:spcAft>
                <a:spcPts val="0"/>
              </a:spcAft>
              <a:buClr>
                <a:srgbClr val="535353"/>
              </a:buClr>
              <a:buSzPts val="1200"/>
              <a:buFont typeface="Helvetica Neue"/>
              <a:buNone/>
              <a:defRPr sz="1200"/>
            </a:lvl4pPr>
            <a:lvl5pPr marL="0" lvl="4" indent="0" algn="ctr">
              <a:lnSpc>
                <a:spcPct val="100000"/>
              </a:lnSpc>
              <a:spcBef>
                <a:spcPts val="0"/>
              </a:spcBef>
              <a:spcAft>
                <a:spcPts val="0"/>
              </a:spcAft>
              <a:buClr>
                <a:srgbClr val="535353"/>
              </a:buClr>
              <a:buSzPts val="1200"/>
              <a:buFont typeface="Helvetica Neue"/>
              <a:buNone/>
              <a:defRPr sz="1200"/>
            </a:lvl5pPr>
            <a:lvl6pPr marL="0" lvl="5" indent="0" algn="ctr">
              <a:lnSpc>
                <a:spcPct val="100000"/>
              </a:lnSpc>
              <a:spcBef>
                <a:spcPts val="0"/>
              </a:spcBef>
              <a:spcAft>
                <a:spcPts val="0"/>
              </a:spcAft>
              <a:buClr>
                <a:srgbClr val="535353"/>
              </a:buClr>
              <a:buSzPts val="1200"/>
              <a:buFont typeface="Helvetica Neue"/>
              <a:buNone/>
              <a:defRPr sz="1200"/>
            </a:lvl6pPr>
            <a:lvl7pPr marL="0" lvl="6" indent="0" algn="ctr">
              <a:lnSpc>
                <a:spcPct val="100000"/>
              </a:lnSpc>
              <a:spcBef>
                <a:spcPts val="0"/>
              </a:spcBef>
              <a:spcAft>
                <a:spcPts val="0"/>
              </a:spcAft>
              <a:buClr>
                <a:srgbClr val="535353"/>
              </a:buClr>
              <a:buSzPts val="1200"/>
              <a:buFont typeface="Helvetica Neue"/>
              <a:buNone/>
              <a:defRPr sz="1200"/>
            </a:lvl7pPr>
            <a:lvl8pPr marL="0" lvl="7" indent="0" algn="ctr">
              <a:lnSpc>
                <a:spcPct val="100000"/>
              </a:lnSpc>
              <a:spcBef>
                <a:spcPts val="0"/>
              </a:spcBef>
              <a:spcAft>
                <a:spcPts val="0"/>
              </a:spcAft>
              <a:buClr>
                <a:srgbClr val="535353"/>
              </a:buClr>
              <a:buSzPts val="1200"/>
              <a:buFont typeface="Helvetica Neue"/>
              <a:buNone/>
              <a:defRPr sz="1200"/>
            </a:lvl8pPr>
            <a:lvl9pPr marL="0" lvl="8" indent="0" algn="ctr">
              <a:lnSpc>
                <a:spcPct val="100000"/>
              </a:lnSpc>
              <a:spcBef>
                <a:spcPts val="0"/>
              </a:spcBef>
              <a:spcAft>
                <a:spcPts val="0"/>
              </a:spcAft>
              <a:buClr>
                <a:srgbClr val="535353"/>
              </a:buClr>
              <a:buSzPts val="1200"/>
              <a:buFont typeface="Helvetica Neue"/>
              <a:buNone/>
              <a:defRPr sz="1200"/>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mp; Bullets - Left">
  <p:cSld name="Title &amp; Bullets - Left">
    <p:spTree>
      <p:nvGrpSpPr>
        <p:cNvPr id="1" name="Shape 172"/>
        <p:cNvGrpSpPr/>
        <p:nvPr/>
      </p:nvGrpSpPr>
      <p:grpSpPr>
        <a:xfrm>
          <a:off x="0" y="0"/>
          <a:ext cx="0" cy="0"/>
          <a:chOff x="0" y="0"/>
          <a:chExt cx="0" cy="0"/>
        </a:xfrm>
      </p:grpSpPr>
      <p:sp>
        <p:nvSpPr>
          <p:cNvPr id="173" name="Google Shape;173;p32"/>
          <p:cNvSpPr txBox="1">
            <a:spLocks noGrp="1"/>
          </p:cNvSpPr>
          <p:nvPr>
            <p:ph type="title"/>
          </p:nvPr>
        </p:nvSpPr>
        <p:spPr>
          <a:xfrm>
            <a:off x="250031" y="133945"/>
            <a:ext cx="8643938" cy="1285875"/>
          </a:xfrm>
          <a:prstGeom prst="rect">
            <a:avLst/>
          </a:prstGeom>
          <a:noFill/>
          <a:ln>
            <a:noFill/>
          </a:ln>
        </p:spPr>
        <p:txBody>
          <a:bodyPr spcFirstLastPara="1" wrap="square" lIns="32750" tIns="32750" rIns="32750" bIns="32750" anchor="ctr" anchorCtr="0">
            <a:normAutofit/>
          </a:bodyPr>
          <a:lstStyle>
            <a:lvl1pPr lvl="0" algn="ctr">
              <a:lnSpc>
                <a:spcPct val="100000"/>
              </a:lnSpc>
              <a:spcBef>
                <a:spcPts val="0"/>
              </a:spcBef>
              <a:spcAft>
                <a:spcPts val="0"/>
              </a:spcAft>
              <a:buClr>
                <a:srgbClr val="535353"/>
              </a:buClr>
              <a:buSzPts val="4600"/>
              <a:buFont typeface="Helvetica Neue"/>
              <a:buNone/>
              <a:defRPr b="1" cap="none">
                <a:latin typeface="Helvetica Neue"/>
                <a:ea typeface="Helvetica Neue"/>
                <a:cs typeface="Helvetica Neue"/>
                <a:sym typeface="Helvetica Neue"/>
              </a:defRPr>
            </a:lvl1pPr>
            <a:lvl2pPr lvl="1" algn="ctr">
              <a:lnSpc>
                <a:spcPct val="100000"/>
              </a:lnSpc>
              <a:spcBef>
                <a:spcPts val="0"/>
              </a:spcBef>
              <a:spcAft>
                <a:spcPts val="0"/>
              </a:spcAft>
              <a:buClr>
                <a:srgbClr val="535353"/>
              </a:buClr>
              <a:buSzPts val="1200"/>
              <a:buNone/>
              <a:defRPr/>
            </a:lvl2pPr>
            <a:lvl3pPr lvl="2" algn="ctr">
              <a:lnSpc>
                <a:spcPct val="100000"/>
              </a:lnSpc>
              <a:spcBef>
                <a:spcPts val="0"/>
              </a:spcBef>
              <a:spcAft>
                <a:spcPts val="0"/>
              </a:spcAft>
              <a:buClr>
                <a:srgbClr val="535353"/>
              </a:buClr>
              <a:buSzPts val="1200"/>
              <a:buNone/>
              <a:defRPr/>
            </a:lvl3pPr>
            <a:lvl4pPr lvl="3" algn="ctr">
              <a:lnSpc>
                <a:spcPct val="100000"/>
              </a:lnSpc>
              <a:spcBef>
                <a:spcPts val="0"/>
              </a:spcBef>
              <a:spcAft>
                <a:spcPts val="0"/>
              </a:spcAft>
              <a:buClr>
                <a:srgbClr val="535353"/>
              </a:buClr>
              <a:buSzPts val="1200"/>
              <a:buNone/>
              <a:defRPr/>
            </a:lvl4pPr>
            <a:lvl5pPr lvl="4" algn="ctr">
              <a:lnSpc>
                <a:spcPct val="100000"/>
              </a:lnSpc>
              <a:spcBef>
                <a:spcPts val="0"/>
              </a:spcBef>
              <a:spcAft>
                <a:spcPts val="0"/>
              </a:spcAft>
              <a:buClr>
                <a:srgbClr val="535353"/>
              </a:buClr>
              <a:buSzPts val="1200"/>
              <a:buNone/>
              <a:defRPr/>
            </a:lvl5pPr>
            <a:lvl6pPr lvl="5" algn="ctr">
              <a:lnSpc>
                <a:spcPct val="100000"/>
              </a:lnSpc>
              <a:spcBef>
                <a:spcPts val="0"/>
              </a:spcBef>
              <a:spcAft>
                <a:spcPts val="0"/>
              </a:spcAft>
              <a:buClr>
                <a:srgbClr val="535353"/>
              </a:buClr>
              <a:buSzPts val="1200"/>
              <a:buNone/>
              <a:defRPr/>
            </a:lvl6pPr>
            <a:lvl7pPr lvl="6" algn="ctr">
              <a:lnSpc>
                <a:spcPct val="100000"/>
              </a:lnSpc>
              <a:spcBef>
                <a:spcPts val="0"/>
              </a:spcBef>
              <a:spcAft>
                <a:spcPts val="0"/>
              </a:spcAft>
              <a:buClr>
                <a:srgbClr val="535353"/>
              </a:buClr>
              <a:buSzPts val="1200"/>
              <a:buNone/>
              <a:defRPr/>
            </a:lvl7pPr>
            <a:lvl8pPr lvl="7" algn="ctr">
              <a:lnSpc>
                <a:spcPct val="100000"/>
              </a:lnSpc>
              <a:spcBef>
                <a:spcPts val="0"/>
              </a:spcBef>
              <a:spcAft>
                <a:spcPts val="0"/>
              </a:spcAft>
              <a:buClr>
                <a:srgbClr val="535353"/>
              </a:buClr>
              <a:buSzPts val="1200"/>
              <a:buNone/>
              <a:defRPr/>
            </a:lvl8pPr>
            <a:lvl9pPr lvl="8" algn="ctr">
              <a:lnSpc>
                <a:spcPct val="100000"/>
              </a:lnSpc>
              <a:spcBef>
                <a:spcPts val="0"/>
              </a:spcBef>
              <a:spcAft>
                <a:spcPts val="0"/>
              </a:spcAft>
              <a:buClr>
                <a:srgbClr val="535353"/>
              </a:buClr>
              <a:buSzPts val="1200"/>
              <a:buNone/>
              <a:defRPr/>
            </a:lvl9pPr>
          </a:lstStyle>
          <a:p>
            <a:endParaRPr/>
          </a:p>
        </p:txBody>
      </p:sp>
      <p:sp>
        <p:nvSpPr>
          <p:cNvPr id="174" name="Google Shape;174;p32"/>
          <p:cNvSpPr txBox="1">
            <a:spLocks noGrp="1"/>
          </p:cNvSpPr>
          <p:nvPr>
            <p:ph type="body" idx="1"/>
          </p:nvPr>
        </p:nvSpPr>
        <p:spPr>
          <a:xfrm>
            <a:off x="250031" y="1681014"/>
            <a:ext cx="4143375" cy="3080742"/>
          </a:xfrm>
          <a:prstGeom prst="rect">
            <a:avLst/>
          </a:prstGeom>
          <a:noFill/>
          <a:ln>
            <a:noFill/>
          </a:ln>
        </p:spPr>
        <p:txBody>
          <a:bodyPr spcFirstLastPara="1" wrap="square" lIns="32750" tIns="32750" rIns="32750" bIns="32750" anchor="ctr" anchorCtr="0">
            <a:normAutofit/>
          </a:bodyPr>
          <a:lstStyle>
            <a:lvl1pPr marL="457200" lvl="0" indent="-355600" algn="l">
              <a:lnSpc>
                <a:spcPct val="100000"/>
              </a:lnSpc>
              <a:spcBef>
                <a:spcPts val="2400"/>
              </a:spcBef>
              <a:spcAft>
                <a:spcPts val="0"/>
              </a:spcAft>
              <a:buSzPts val="2000"/>
              <a:buFont typeface="Helvetica Neue"/>
              <a:buChar char="•"/>
              <a:defRPr sz="2400">
                <a:solidFill>
                  <a:srgbClr val="535353"/>
                </a:solidFill>
              </a:defRPr>
            </a:lvl1pPr>
            <a:lvl2pPr marL="914400" lvl="1" indent="-355600" algn="l">
              <a:lnSpc>
                <a:spcPct val="100000"/>
              </a:lnSpc>
              <a:spcBef>
                <a:spcPts val="2400"/>
              </a:spcBef>
              <a:spcAft>
                <a:spcPts val="0"/>
              </a:spcAft>
              <a:buSzPts val="2000"/>
              <a:buFont typeface="Helvetica Neue"/>
              <a:buChar char="•"/>
              <a:defRPr sz="2400">
                <a:solidFill>
                  <a:srgbClr val="535353"/>
                </a:solidFill>
              </a:defRPr>
            </a:lvl2pPr>
            <a:lvl3pPr marL="1371600" lvl="2" indent="-355600" algn="l">
              <a:lnSpc>
                <a:spcPct val="100000"/>
              </a:lnSpc>
              <a:spcBef>
                <a:spcPts val="2400"/>
              </a:spcBef>
              <a:spcAft>
                <a:spcPts val="0"/>
              </a:spcAft>
              <a:buSzPts val="2000"/>
              <a:buFont typeface="Helvetica Neue"/>
              <a:buChar char="•"/>
              <a:defRPr sz="2400">
                <a:solidFill>
                  <a:srgbClr val="535353"/>
                </a:solidFill>
              </a:defRPr>
            </a:lvl3pPr>
            <a:lvl4pPr marL="1828800" lvl="3" indent="-355600" algn="l">
              <a:lnSpc>
                <a:spcPct val="100000"/>
              </a:lnSpc>
              <a:spcBef>
                <a:spcPts val="2400"/>
              </a:spcBef>
              <a:spcAft>
                <a:spcPts val="0"/>
              </a:spcAft>
              <a:buSzPts val="2000"/>
              <a:buFont typeface="Helvetica Neue"/>
              <a:buChar char="•"/>
              <a:defRPr sz="2400">
                <a:solidFill>
                  <a:srgbClr val="535353"/>
                </a:solidFill>
              </a:defRPr>
            </a:lvl4pPr>
            <a:lvl5pPr marL="2286000" lvl="4" indent="-355600" algn="l">
              <a:lnSpc>
                <a:spcPct val="100000"/>
              </a:lnSpc>
              <a:spcBef>
                <a:spcPts val="2400"/>
              </a:spcBef>
              <a:spcAft>
                <a:spcPts val="0"/>
              </a:spcAft>
              <a:buSzPts val="2000"/>
              <a:buFont typeface="Helvetica Neue"/>
              <a:buChar char="•"/>
              <a:defRPr sz="2400">
                <a:solidFill>
                  <a:srgbClr val="535353"/>
                </a:solidFill>
              </a:defRPr>
            </a:lvl5pPr>
            <a:lvl6pPr marL="2743200" lvl="5" indent="-292100" algn="l">
              <a:lnSpc>
                <a:spcPct val="120000"/>
              </a:lnSpc>
              <a:spcBef>
                <a:spcPts val="2400"/>
              </a:spcBef>
              <a:spcAft>
                <a:spcPts val="0"/>
              </a:spcAft>
              <a:buSzPts val="1000"/>
              <a:buChar char="•"/>
              <a:defRPr/>
            </a:lvl6pPr>
            <a:lvl7pPr marL="3200400" lvl="6" indent="-292100" algn="l">
              <a:lnSpc>
                <a:spcPct val="120000"/>
              </a:lnSpc>
              <a:spcBef>
                <a:spcPts val="2400"/>
              </a:spcBef>
              <a:spcAft>
                <a:spcPts val="0"/>
              </a:spcAft>
              <a:buSzPts val="1000"/>
              <a:buChar char="•"/>
              <a:defRPr/>
            </a:lvl7pPr>
            <a:lvl8pPr marL="3657600" lvl="7" indent="-292100" algn="l">
              <a:lnSpc>
                <a:spcPct val="120000"/>
              </a:lnSpc>
              <a:spcBef>
                <a:spcPts val="2400"/>
              </a:spcBef>
              <a:spcAft>
                <a:spcPts val="0"/>
              </a:spcAft>
              <a:buSzPts val="1000"/>
              <a:buChar char="•"/>
              <a:defRPr/>
            </a:lvl8pPr>
            <a:lvl9pPr marL="4114800" lvl="8" indent="-292100" algn="l">
              <a:lnSpc>
                <a:spcPct val="120000"/>
              </a:lnSpc>
              <a:spcBef>
                <a:spcPts val="2400"/>
              </a:spcBef>
              <a:spcAft>
                <a:spcPts val="0"/>
              </a:spcAft>
              <a:buSzPts val="1000"/>
              <a:buChar char="•"/>
              <a:defRPr/>
            </a:lvl9pPr>
          </a:lstStyle>
          <a:p>
            <a:endParaRPr/>
          </a:p>
        </p:txBody>
      </p:sp>
      <p:sp>
        <p:nvSpPr>
          <p:cNvPr id="175" name="Google Shape;175;p32"/>
          <p:cNvSpPr txBox="1">
            <a:spLocks noGrp="1"/>
          </p:cNvSpPr>
          <p:nvPr>
            <p:ph type="sldNum" idx="12"/>
          </p:nvPr>
        </p:nvSpPr>
        <p:spPr>
          <a:xfrm>
            <a:off x="4450199" y="4882307"/>
            <a:ext cx="234673" cy="197543"/>
          </a:xfrm>
          <a:prstGeom prst="rect">
            <a:avLst/>
          </a:prstGeom>
          <a:noFill/>
          <a:ln>
            <a:noFill/>
          </a:ln>
        </p:spPr>
        <p:txBody>
          <a:bodyPr spcFirstLastPara="1" wrap="square" lIns="32750" tIns="32750" rIns="32750" bIns="32750" anchor="t" anchorCtr="0">
            <a:normAutofit/>
          </a:bodyPr>
          <a:lstStyle>
            <a:lvl1pPr marL="0" lvl="0" indent="0" algn="ctr">
              <a:lnSpc>
                <a:spcPct val="100000"/>
              </a:lnSpc>
              <a:spcBef>
                <a:spcPts val="0"/>
              </a:spcBef>
              <a:spcAft>
                <a:spcPts val="0"/>
              </a:spcAft>
              <a:buClr>
                <a:srgbClr val="535353"/>
              </a:buClr>
              <a:buSzPts val="1200"/>
              <a:buFont typeface="Helvetica Neue"/>
              <a:buNone/>
              <a:defRPr sz="1200"/>
            </a:lvl1pPr>
            <a:lvl2pPr marL="0" lvl="1" indent="0" algn="ctr">
              <a:lnSpc>
                <a:spcPct val="100000"/>
              </a:lnSpc>
              <a:spcBef>
                <a:spcPts val="0"/>
              </a:spcBef>
              <a:spcAft>
                <a:spcPts val="0"/>
              </a:spcAft>
              <a:buClr>
                <a:srgbClr val="535353"/>
              </a:buClr>
              <a:buSzPts val="1200"/>
              <a:buFont typeface="Helvetica Neue"/>
              <a:buNone/>
              <a:defRPr sz="1200"/>
            </a:lvl2pPr>
            <a:lvl3pPr marL="0" lvl="2" indent="0" algn="ctr">
              <a:lnSpc>
                <a:spcPct val="100000"/>
              </a:lnSpc>
              <a:spcBef>
                <a:spcPts val="0"/>
              </a:spcBef>
              <a:spcAft>
                <a:spcPts val="0"/>
              </a:spcAft>
              <a:buClr>
                <a:srgbClr val="535353"/>
              </a:buClr>
              <a:buSzPts val="1200"/>
              <a:buFont typeface="Helvetica Neue"/>
              <a:buNone/>
              <a:defRPr sz="1200"/>
            </a:lvl3pPr>
            <a:lvl4pPr marL="0" lvl="3" indent="0" algn="ctr">
              <a:lnSpc>
                <a:spcPct val="100000"/>
              </a:lnSpc>
              <a:spcBef>
                <a:spcPts val="0"/>
              </a:spcBef>
              <a:spcAft>
                <a:spcPts val="0"/>
              </a:spcAft>
              <a:buClr>
                <a:srgbClr val="535353"/>
              </a:buClr>
              <a:buSzPts val="1200"/>
              <a:buFont typeface="Helvetica Neue"/>
              <a:buNone/>
              <a:defRPr sz="1200"/>
            </a:lvl4pPr>
            <a:lvl5pPr marL="0" lvl="4" indent="0" algn="ctr">
              <a:lnSpc>
                <a:spcPct val="100000"/>
              </a:lnSpc>
              <a:spcBef>
                <a:spcPts val="0"/>
              </a:spcBef>
              <a:spcAft>
                <a:spcPts val="0"/>
              </a:spcAft>
              <a:buClr>
                <a:srgbClr val="535353"/>
              </a:buClr>
              <a:buSzPts val="1200"/>
              <a:buFont typeface="Helvetica Neue"/>
              <a:buNone/>
              <a:defRPr sz="1200"/>
            </a:lvl5pPr>
            <a:lvl6pPr marL="0" lvl="5" indent="0" algn="ctr">
              <a:lnSpc>
                <a:spcPct val="100000"/>
              </a:lnSpc>
              <a:spcBef>
                <a:spcPts val="0"/>
              </a:spcBef>
              <a:spcAft>
                <a:spcPts val="0"/>
              </a:spcAft>
              <a:buClr>
                <a:srgbClr val="535353"/>
              </a:buClr>
              <a:buSzPts val="1200"/>
              <a:buFont typeface="Helvetica Neue"/>
              <a:buNone/>
              <a:defRPr sz="1200"/>
            </a:lvl6pPr>
            <a:lvl7pPr marL="0" lvl="6" indent="0" algn="ctr">
              <a:lnSpc>
                <a:spcPct val="100000"/>
              </a:lnSpc>
              <a:spcBef>
                <a:spcPts val="0"/>
              </a:spcBef>
              <a:spcAft>
                <a:spcPts val="0"/>
              </a:spcAft>
              <a:buClr>
                <a:srgbClr val="535353"/>
              </a:buClr>
              <a:buSzPts val="1200"/>
              <a:buFont typeface="Helvetica Neue"/>
              <a:buNone/>
              <a:defRPr sz="1200"/>
            </a:lvl7pPr>
            <a:lvl8pPr marL="0" lvl="7" indent="0" algn="ctr">
              <a:lnSpc>
                <a:spcPct val="100000"/>
              </a:lnSpc>
              <a:spcBef>
                <a:spcPts val="0"/>
              </a:spcBef>
              <a:spcAft>
                <a:spcPts val="0"/>
              </a:spcAft>
              <a:buClr>
                <a:srgbClr val="535353"/>
              </a:buClr>
              <a:buSzPts val="1200"/>
              <a:buFont typeface="Helvetica Neue"/>
              <a:buNone/>
              <a:defRPr sz="1200"/>
            </a:lvl8pPr>
            <a:lvl9pPr marL="0" lvl="8" indent="0" algn="ctr">
              <a:lnSpc>
                <a:spcPct val="100000"/>
              </a:lnSpc>
              <a:spcBef>
                <a:spcPts val="0"/>
              </a:spcBef>
              <a:spcAft>
                <a:spcPts val="0"/>
              </a:spcAft>
              <a:buClr>
                <a:srgbClr val="535353"/>
              </a:buClr>
              <a:buSzPts val="1200"/>
              <a:buFont typeface="Helvetica Neue"/>
              <a:buNone/>
              <a:defRPr sz="1200"/>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mp; Bullets - Right">
  <p:cSld name="Title &amp; Bullets - Right">
    <p:spTree>
      <p:nvGrpSpPr>
        <p:cNvPr id="1" name="Shape 176"/>
        <p:cNvGrpSpPr/>
        <p:nvPr/>
      </p:nvGrpSpPr>
      <p:grpSpPr>
        <a:xfrm>
          <a:off x="0" y="0"/>
          <a:ext cx="0" cy="0"/>
          <a:chOff x="0" y="0"/>
          <a:chExt cx="0" cy="0"/>
        </a:xfrm>
      </p:grpSpPr>
      <p:sp>
        <p:nvSpPr>
          <p:cNvPr id="177" name="Google Shape;177;p33"/>
          <p:cNvSpPr txBox="1">
            <a:spLocks noGrp="1"/>
          </p:cNvSpPr>
          <p:nvPr>
            <p:ph type="title"/>
          </p:nvPr>
        </p:nvSpPr>
        <p:spPr>
          <a:xfrm>
            <a:off x="250031" y="133945"/>
            <a:ext cx="8643938" cy="1285875"/>
          </a:xfrm>
          <a:prstGeom prst="rect">
            <a:avLst/>
          </a:prstGeom>
          <a:noFill/>
          <a:ln>
            <a:noFill/>
          </a:ln>
        </p:spPr>
        <p:txBody>
          <a:bodyPr spcFirstLastPara="1" wrap="square" lIns="32750" tIns="32750" rIns="32750" bIns="32750" anchor="ctr" anchorCtr="0">
            <a:normAutofit/>
          </a:bodyPr>
          <a:lstStyle>
            <a:lvl1pPr lvl="0" algn="ctr">
              <a:lnSpc>
                <a:spcPct val="100000"/>
              </a:lnSpc>
              <a:spcBef>
                <a:spcPts val="0"/>
              </a:spcBef>
              <a:spcAft>
                <a:spcPts val="0"/>
              </a:spcAft>
              <a:buClr>
                <a:srgbClr val="535353"/>
              </a:buClr>
              <a:buSzPts val="4600"/>
              <a:buFont typeface="Helvetica Neue"/>
              <a:buNone/>
              <a:defRPr b="1" cap="none">
                <a:latin typeface="Helvetica Neue"/>
                <a:ea typeface="Helvetica Neue"/>
                <a:cs typeface="Helvetica Neue"/>
                <a:sym typeface="Helvetica Neue"/>
              </a:defRPr>
            </a:lvl1pPr>
            <a:lvl2pPr lvl="1" algn="ctr">
              <a:lnSpc>
                <a:spcPct val="100000"/>
              </a:lnSpc>
              <a:spcBef>
                <a:spcPts val="0"/>
              </a:spcBef>
              <a:spcAft>
                <a:spcPts val="0"/>
              </a:spcAft>
              <a:buClr>
                <a:srgbClr val="535353"/>
              </a:buClr>
              <a:buSzPts val="1200"/>
              <a:buNone/>
              <a:defRPr/>
            </a:lvl2pPr>
            <a:lvl3pPr lvl="2" algn="ctr">
              <a:lnSpc>
                <a:spcPct val="100000"/>
              </a:lnSpc>
              <a:spcBef>
                <a:spcPts val="0"/>
              </a:spcBef>
              <a:spcAft>
                <a:spcPts val="0"/>
              </a:spcAft>
              <a:buClr>
                <a:srgbClr val="535353"/>
              </a:buClr>
              <a:buSzPts val="1200"/>
              <a:buNone/>
              <a:defRPr/>
            </a:lvl3pPr>
            <a:lvl4pPr lvl="3" algn="ctr">
              <a:lnSpc>
                <a:spcPct val="100000"/>
              </a:lnSpc>
              <a:spcBef>
                <a:spcPts val="0"/>
              </a:spcBef>
              <a:spcAft>
                <a:spcPts val="0"/>
              </a:spcAft>
              <a:buClr>
                <a:srgbClr val="535353"/>
              </a:buClr>
              <a:buSzPts val="1200"/>
              <a:buNone/>
              <a:defRPr/>
            </a:lvl4pPr>
            <a:lvl5pPr lvl="4" algn="ctr">
              <a:lnSpc>
                <a:spcPct val="100000"/>
              </a:lnSpc>
              <a:spcBef>
                <a:spcPts val="0"/>
              </a:spcBef>
              <a:spcAft>
                <a:spcPts val="0"/>
              </a:spcAft>
              <a:buClr>
                <a:srgbClr val="535353"/>
              </a:buClr>
              <a:buSzPts val="1200"/>
              <a:buNone/>
              <a:defRPr/>
            </a:lvl5pPr>
            <a:lvl6pPr lvl="5" algn="ctr">
              <a:lnSpc>
                <a:spcPct val="100000"/>
              </a:lnSpc>
              <a:spcBef>
                <a:spcPts val="0"/>
              </a:spcBef>
              <a:spcAft>
                <a:spcPts val="0"/>
              </a:spcAft>
              <a:buClr>
                <a:srgbClr val="535353"/>
              </a:buClr>
              <a:buSzPts val="1200"/>
              <a:buNone/>
              <a:defRPr/>
            </a:lvl6pPr>
            <a:lvl7pPr lvl="6" algn="ctr">
              <a:lnSpc>
                <a:spcPct val="100000"/>
              </a:lnSpc>
              <a:spcBef>
                <a:spcPts val="0"/>
              </a:spcBef>
              <a:spcAft>
                <a:spcPts val="0"/>
              </a:spcAft>
              <a:buClr>
                <a:srgbClr val="535353"/>
              </a:buClr>
              <a:buSzPts val="1200"/>
              <a:buNone/>
              <a:defRPr/>
            </a:lvl7pPr>
            <a:lvl8pPr lvl="7" algn="ctr">
              <a:lnSpc>
                <a:spcPct val="100000"/>
              </a:lnSpc>
              <a:spcBef>
                <a:spcPts val="0"/>
              </a:spcBef>
              <a:spcAft>
                <a:spcPts val="0"/>
              </a:spcAft>
              <a:buClr>
                <a:srgbClr val="535353"/>
              </a:buClr>
              <a:buSzPts val="1200"/>
              <a:buNone/>
              <a:defRPr/>
            </a:lvl8pPr>
            <a:lvl9pPr lvl="8" algn="ctr">
              <a:lnSpc>
                <a:spcPct val="100000"/>
              </a:lnSpc>
              <a:spcBef>
                <a:spcPts val="0"/>
              </a:spcBef>
              <a:spcAft>
                <a:spcPts val="0"/>
              </a:spcAft>
              <a:buClr>
                <a:srgbClr val="535353"/>
              </a:buClr>
              <a:buSzPts val="1200"/>
              <a:buNone/>
              <a:defRPr/>
            </a:lvl9pPr>
          </a:lstStyle>
          <a:p>
            <a:endParaRPr/>
          </a:p>
        </p:txBody>
      </p:sp>
      <p:sp>
        <p:nvSpPr>
          <p:cNvPr id="178" name="Google Shape;178;p33"/>
          <p:cNvSpPr txBox="1">
            <a:spLocks noGrp="1"/>
          </p:cNvSpPr>
          <p:nvPr>
            <p:ph type="body" idx="1"/>
          </p:nvPr>
        </p:nvSpPr>
        <p:spPr>
          <a:xfrm>
            <a:off x="4750594" y="1681014"/>
            <a:ext cx="4143375" cy="3080742"/>
          </a:xfrm>
          <a:prstGeom prst="rect">
            <a:avLst/>
          </a:prstGeom>
          <a:noFill/>
          <a:ln>
            <a:noFill/>
          </a:ln>
        </p:spPr>
        <p:txBody>
          <a:bodyPr spcFirstLastPara="1" wrap="square" lIns="32750" tIns="32750" rIns="32750" bIns="32750" anchor="ctr" anchorCtr="0">
            <a:normAutofit/>
          </a:bodyPr>
          <a:lstStyle>
            <a:lvl1pPr marL="457200" lvl="0" indent="-355600" algn="l">
              <a:lnSpc>
                <a:spcPct val="100000"/>
              </a:lnSpc>
              <a:spcBef>
                <a:spcPts val="2400"/>
              </a:spcBef>
              <a:spcAft>
                <a:spcPts val="0"/>
              </a:spcAft>
              <a:buSzPts val="2000"/>
              <a:buFont typeface="Helvetica Neue"/>
              <a:buChar char="•"/>
              <a:defRPr sz="2400">
                <a:solidFill>
                  <a:srgbClr val="535353"/>
                </a:solidFill>
              </a:defRPr>
            </a:lvl1pPr>
            <a:lvl2pPr marL="914400" lvl="1" indent="-355600" algn="l">
              <a:lnSpc>
                <a:spcPct val="100000"/>
              </a:lnSpc>
              <a:spcBef>
                <a:spcPts val="2400"/>
              </a:spcBef>
              <a:spcAft>
                <a:spcPts val="0"/>
              </a:spcAft>
              <a:buSzPts val="2000"/>
              <a:buFont typeface="Helvetica Neue"/>
              <a:buChar char="•"/>
              <a:defRPr sz="2400">
                <a:solidFill>
                  <a:srgbClr val="535353"/>
                </a:solidFill>
              </a:defRPr>
            </a:lvl2pPr>
            <a:lvl3pPr marL="1371600" lvl="2" indent="-355600" algn="l">
              <a:lnSpc>
                <a:spcPct val="100000"/>
              </a:lnSpc>
              <a:spcBef>
                <a:spcPts val="2400"/>
              </a:spcBef>
              <a:spcAft>
                <a:spcPts val="0"/>
              </a:spcAft>
              <a:buSzPts val="2000"/>
              <a:buFont typeface="Helvetica Neue"/>
              <a:buChar char="•"/>
              <a:defRPr sz="2400">
                <a:solidFill>
                  <a:srgbClr val="535353"/>
                </a:solidFill>
              </a:defRPr>
            </a:lvl3pPr>
            <a:lvl4pPr marL="1828800" lvl="3" indent="-355600" algn="l">
              <a:lnSpc>
                <a:spcPct val="100000"/>
              </a:lnSpc>
              <a:spcBef>
                <a:spcPts val="2400"/>
              </a:spcBef>
              <a:spcAft>
                <a:spcPts val="0"/>
              </a:spcAft>
              <a:buSzPts val="2000"/>
              <a:buFont typeface="Helvetica Neue"/>
              <a:buChar char="•"/>
              <a:defRPr sz="2400">
                <a:solidFill>
                  <a:srgbClr val="535353"/>
                </a:solidFill>
              </a:defRPr>
            </a:lvl4pPr>
            <a:lvl5pPr marL="2286000" lvl="4" indent="-355600" algn="l">
              <a:lnSpc>
                <a:spcPct val="100000"/>
              </a:lnSpc>
              <a:spcBef>
                <a:spcPts val="2400"/>
              </a:spcBef>
              <a:spcAft>
                <a:spcPts val="0"/>
              </a:spcAft>
              <a:buSzPts val="2000"/>
              <a:buFont typeface="Helvetica Neue"/>
              <a:buChar char="•"/>
              <a:defRPr sz="2400">
                <a:solidFill>
                  <a:srgbClr val="535353"/>
                </a:solidFill>
              </a:defRPr>
            </a:lvl5pPr>
            <a:lvl6pPr marL="2743200" lvl="5" indent="-292100" algn="l">
              <a:lnSpc>
                <a:spcPct val="120000"/>
              </a:lnSpc>
              <a:spcBef>
                <a:spcPts val="2400"/>
              </a:spcBef>
              <a:spcAft>
                <a:spcPts val="0"/>
              </a:spcAft>
              <a:buSzPts val="1000"/>
              <a:buChar char="•"/>
              <a:defRPr/>
            </a:lvl6pPr>
            <a:lvl7pPr marL="3200400" lvl="6" indent="-292100" algn="l">
              <a:lnSpc>
                <a:spcPct val="120000"/>
              </a:lnSpc>
              <a:spcBef>
                <a:spcPts val="2400"/>
              </a:spcBef>
              <a:spcAft>
                <a:spcPts val="0"/>
              </a:spcAft>
              <a:buSzPts val="1000"/>
              <a:buChar char="•"/>
              <a:defRPr/>
            </a:lvl7pPr>
            <a:lvl8pPr marL="3657600" lvl="7" indent="-292100" algn="l">
              <a:lnSpc>
                <a:spcPct val="120000"/>
              </a:lnSpc>
              <a:spcBef>
                <a:spcPts val="2400"/>
              </a:spcBef>
              <a:spcAft>
                <a:spcPts val="0"/>
              </a:spcAft>
              <a:buSzPts val="1000"/>
              <a:buChar char="•"/>
              <a:defRPr/>
            </a:lvl8pPr>
            <a:lvl9pPr marL="4114800" lvl="8" indent="-292100" algn="l">
              <a:lnSpc>
                <a:spcPct val="120000"/>
              </a:lnSpc>
              <a:spcBef>
                <a:spcPts val="2400"/>
              </a:spcBef>
              <a:spcAft>
                <a:spcPts val="0"/>
              </a:spcAft>
              <a:buSzPts val="1000"/>
              <a:buChar char="•"/>
              <a:defRPr/>
            </a:lvl9pPr>
          </a:lstStyle>
          <a:p>
            <a:endParaRPr/>
          </a:p>
        </p:txBody>
      </p:sp>
      <p:sp>
        <p:nvSpPr>
          <p:cNvPr id="179" name="Google Shape;179;p33"/>
          <p:cNvSpPr txBox="1">
            <a:spLocks noGrp="1"/>
          </p:cNvSpPr>
          <p:nvPr>
            <p:ph type="sldNum" idx="12"/>
          </p:nvPr>
        </p:nvSpPr>
        <p:spPr>
          <a:xfrm>
            <a:off x="4450199" y="4882307"/>
            <a:ext cx="234673" cy="197543"/>
          </a:xfrm>
          <a:prstGeom prst="rect">
            <a:avLst/>
          </a:prstGeom>
          <a:noFill/>
          <a:ln>
            <a:noFill/>
          </a:ln>
        </p:spPr>
        <p:txBody>
          <a:bodyPr spcFirstLastPara="1" wrap="square" lIns="32750" tIns="32750" rIns="32750" bIns="32750" anchor="t" anchorCtr="0">
            <a:normAutofit/>
          </a:bodyPr>
          <a:lstStyle>
            <a:lvl1pPr marL="0" lvl="0" indent="0" algn="ctr">
              <a:lnSpc>
                <a:spcPct val="100000"/>
              </a:lnSpc>
              <a:spcBef>
                <a:spcPts val="0"/>
              </a:spcBef>
              <a:spcAft>
                <a:spcPts val="0"/>
              </a:spcAft>
              <a:buClr>
                <a:srgbClr val="535353"/>
              </a:buClr>
              <a:buSzPts val="1200"/>
              <a:buFont typeface="Helvetica Neue"/>
              <a:buNone/>
              <a:defRPr sz="1200"/>
            </a:lvl1pPr>
            <a:lvl2pPr marL="0" lvl="1" indent="0" algn="ctr">
              <a:lnSpc>
                <a:spcPct val="100000"/>
              </a:lnSpc>
              <a:spcBef>
                <a:spcPts val="0"/>
              </a:spcBef>
              <a:spcAft>
                <a:spcPts val="0"/>
              </a:spcAft>
              <a:buClr>
                <a:srgbClr val="535353"/>
              </a:buClr>
              <a:buSzPts val="1200"/>
              <a:buFont typeface="Helvetica Neue"/>
              <a:buNone/>
              <a:defRPr sz="1200"/>
            </a:lvl2pPr>
            <a:lvl3pPr marL="0" lvl="2" indent="0" algn="ctr">
              <a:lnSpc>
                <a:spcPct val="100000"/>
              </a:lnSpc>
              <a:spcBef>
                <a:spcPts val="0"/>
              </a:spcBef>
              <a:spcAft>
                <a:spcPts val="0"/>
              </a:spcAft>
              <a:buClr>
                <a:srgbClr val="535353"/>
              </a:buClr>
              <a:buSzPts val="1200"/>
              <a:buFont typeface="Helvetica Neue"/>
              <a:buNone/>
              <a:defRPr sz="1200"/>
            </a:lvl3pPr>
            <a:lvl4pPr marL="0" lvl="3" indent="0" algn="ctr">
              <a:lnSpc>
                <a:spcPct val="100000"/>
              </a:lnSpc>
              <a:spcBef>
                <a:spcPts val="0"/>
              </a:spcBef>
              <a:spcAft>
                <a:spcPts val="0"/>
              </a:spcAft>
              <a:buClr>
                <a:srgbClr val="535353"/>
              </a:buClr>
              <a:buSzPts val="1200"/>
              <a:buFont typeface="Helvetica Neue"/>
              <a:buNone/>
              <a:defRPr sz="1200"/>
            </a:lvl4pPr>
            <a:lvl5pPr marL="0" lvl="4" indent="0" algn="ctr">
              <a:lnSpc>
                <a:spcPct val="100000"/>
              </a:lnSpc>
              <a:spcBef>
                <a:spcPts val="0"/>
              </a:spcBef>
              <a:spcAft>
                <a:spcPts val="0"/>
              </a:spcAft>
              <a:buClr>
                <a:srgbClr val="535353"/>
              </a:buClr>
              <a:buSzPts val="1200"/>
              <a:buFont typeface="Helvetica Neue"/>
              <a:buNone/>
              <a:defRPr sz="1200"/>
            </a:lvl5pPr>
            <a:lvl6pPr marL="0" lvl="5" indent="0" algn="ctr">
              <a:lnSpc>
                <a:spcPct val="100000"/>
              </a:lnSpc>
              <a:spcBef>
                <a:spcPts val="0"/>
              </a:spcBef>
              <a:spcAft>
                <a:spcPts val="0"/>
              </a:spcAft>
              <a:buClr>
                <a:srgbClr val="535353"/>
              </a:buClr>
              <a:buSzPts val="1200"/>
              <a:buFont typeface="Helvetica Neue"/>
              <a:buNone/>
              <a:defRPr sz="1200"/>
            </a:lvl6pPr>
            <a:lvl7pPr marL="0" lvl="6" indent="0" algn="ctr">
              <a:lnSpc>
                <a:spcPct val="100000"/>
              </a:lnSpc>
              <a:spcBef>
                <a:spcPts val="0"/>
              </a:spcBef>
              <a:spcAft>
                <a:spcPts val="0"/>
              </a:spcAft>
              <a:buClr>
                <a:srgbClr val="535353"/>
              </a:buClr>
              <a:buSzPts val="1200"/>
              <a:buFont typeface="Helvetica Neue"/>
              <a:buNone/>
              <a:defRPr sz="1200"/>
            </a:lvl7pPr>
            <a:lvl8pPr marL="0" lvl="7" indent="0" algn="ctr">
              <a:lnSpc>
                <a:spcPct val="100000"/>
              </a:lnSpc>
              <a:spcBef>
                <a:spcPts val="0"/>
              </a:spcBef>
              <a:spcAft>
                <a:spcPts val="0"/>
              </a:spcAft>
              <a:buClr>
                <a:srgbClr val="535353"/>
              </a:buClr>
              <a:buSzPts val="1200"/>
              <a:buFont typeface="Helvetica Neue"/>
              <a:buNone/>
              <a:defRPr sz="1200"/>
            </a:lvl8pPr>
            <a:lvl9pPr marL="0" lvl="8" indent="0" algn="ctr">
              <a:lnSpc>
                <a:spcPct val="100000"/>
              </a:lnSpc>
              <a:spcBef>
                <a:spcPts val="0"/>
              </a:spcBef>
              <a:spcAft>
                <a:spcPts val="0"/>
              </a:spcAft>
              <a:buClr>
                <a:srgbClr val="535353"/>
              </a:buClr>
              <a:buSzPts val="1200"/>
              <a:buFont typeface="Helvetica Neue"/>
              <a:buNone/>
              <a:defRPr sz="1200"/>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9"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13">
            <a:alphaModFix amt="0"/>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85800" y="285750"/>
            <a:ext cx="6553200" cy="685800"/>
          </a:xfrm>
          <a:prstGeom prst="rect">
            <a:avLst/>
          </a:prstGeom>
          <a:noFill/>
          <a:ln>
            <a:noFill/>
          </a:ln>
        </p:spPr>
        <p:txBody>
          <a:bodyPr spcFirstLastPara="1" wrap="square" lIns="58925" tIns="29450" rIns="58925" bIns="29450" anchor="ctr" anchorCtr="0">
            <a:noAutofit/>
          </a:bodyPr>
          <a:lstStyle>
            <a:lvl1pPr marR="0" lvl="0" algn="l" rtl="0">
              <a:spcBef>
                <a:spcPts val="0"/>
              </a:spcBef>
              <a:spcAft>
                <a:spcPts val="0"/>
              </a:spcAft>
              <a:buSzPts val="900"/>
              <a:buNone/>
              <a:defRPr sz="2600" b="1" i="0" u="none" strike="noStrike" cap="none">
                <a:solidFill>
                  <a:srgbClr val="990000"/>
                </a:solidFill>
                <a:latin typeface="Verdana"/>
                <a:ea typeface="Verdana"/>
                <a:cs typeface="Verdana"/>
                <a:sym typeface="Verdana"/>
              </a:defRPr>
            </a:lvl1pPr>
            <a:lvl2pPr marR="0" lvl="1" algn="l" rtl="0">
              <a:spcBef>
                <a:spcPts val="0"/>
              </a:spcBef>
              <a:spcAft>
                <a:spcPts val="0"/>
              </a:spcAft>
              <a:buSzPts val="900"/>
              <a:buNone/>
              <a:defRPr sz="2600" b="0" i="0" u="none" strike="noStrike" cap="none">
                <a:solidFill>
                  <a:srgbClr val="990000"/>
                </a:solidFill>
                <a:latin typeface="Verdana"/>
                <a:ea typeface="Verdana"/>
                <a:cs typeface="Verdana"/>
                <a:sym typeface="Verdana"/>
              </a:defRPr>
            </a:lvl2pPr>
            <a:lvl3pPr marR="0" lvl="2" algn="l" rtl="0">
              <a:spcBef>
                <a:spcPts val="0"/>
              </a:spcBef>
              <a:spcAft>
                <a:spcPts val="0"/>
              </a:spcAft>
              <a:buSzPts val="900"/>
              <a:buNone/>
              <a:defRPr sz="2600" b="0" i="0" u="none" strike="noStrike" cap="none">
                <a:solidFill>
                  <a:srgbClr val="990000"/>
                </a:solidFill>
                <a:latin typeface="Verdana"/>
                <a:ea typeface="Verdana"/>
                <a:cs typeface="Verdana"/>
                <a:sym typeface="Verdana"/>
              </a:defRPr>
            </a:lvl3pPr>
            <a:lvl4pPr marR="0" lvl="3" algn="l" rtl="0">
              <a:spcBef>
                <a:spcPts val="0"/>
              </a:spcBef>
              <a:spcAft>
                <a:spcPts val="0"/>
              </a:spcAft>
              <a:buSzPts val="900"/>
              <a:buNone/>
              <a:defRPr sz="2600" b="0" i="0" u="none" strike="noStrike" cap="none">
                <a:solidFill>
                  <a:srgbClr val="990000"/>
                </a:solidFill>
                <a:latin typeface="Verdana"/>
                <a:ea typeface="Verdana"/>
                <a:cs typeface="Verdana"/>
                <a:sym typeface="Verdana"/>
              </a:defRPr>
            </a:lvl4pPr>
            <a:lvl5pPr marR="0" lvl="4" algn="l" rtl="0">
              <a:spcBef>
                <a:spcPts val="0"/>
              </a:spcBef>
              <a:spcAft>
                <a:spcPts val="0"/>
              </a:spcAft>
              <a:buSzPts val="900"/>
              <a:buNone/>
              <a:defRPr sz="2600" b="0" i="0" u="none" strike="noStrike" cap="none">
                <a:solidFill>
                  <a:srgbClr val="990000"/>
                </a:solidFill>
                <a:latin typeface="Verdana"/>
                <a:ea typeface="Verdana"/>
                <a:cs typeface="Verdana"/>
                <a:sym typeface="Verdana"/>
              </a:defRPr>
            </a:lvl5pPr>
            <a:lvl6pPr marR="0" lvl="5" algn="l" rtl="0">
              <a:spcBef>
                <a:spcPts val="0"/>
              </a:spcBef>
              <a:spcAft>
                <a:spcPts val="0"/>
              </a:spcAft>
              <a:buSzPts val="900"/>
              <a:buNone/>
              <a:defRPr sz="2600" b="0" i="0" u="none" strike="noStrike" cap="none">
                <a:solidFill>
                  <a:srgbClr val="990000"/>
                </a:solidFill>
                <a:latin typeface="Arial Black"/>
                <a:ea typeface="Arial Black"/>
                <a:cs typeface="Arial Black"/>
                <a:sym typeface="Arial Black"/>
              </a:defRPr>
            </a:lvl6pPr>
            <a:lvl7pPr marR="0" lvl="6" algn="l" rtl="0">
              <a:spcBef>
                <a:spcPts val="0"/>
              </a:spcBef>
              <a:spcAft>
                <a:spcPts val="0"/>
              </a:spcAft>
              <a:buSzPts val="900"/>
              <a:buNone/>
              <a:defRPr sz="2600" b="0" i="0" u="none" strike="noStrike" cap="none">
                <a:solidFill>
                  <a:srgbClr val="990000"/>
                </a:solidFill>
                <a:latin typeface="Arial Black"/>
                <a:ea typeface="Arial Black"/>
                <a:cs typeface="Arial Black"/>
                <a:sym typeface="Arial Black"/>
              </a:defRPr>
            </a:lvl7pPr>
            <a:lvl8pPr marR="0" lvl="7" algn="l" rtl="0">
              <a:spcBef>
                <a:spcPts val="0"/>
              </a:spcBef>
              <a:spcAft>
                <a:spcPts val="0"/>
              </a:spcAft>
              <a:buSzPts val="900"/>
              <a:buNone/>
              <a:defRPr sz="2600" b="0" i="0" u="none" strike="noStrike" cap="none">
                <a:solidFill>
                  <a:srgbClr val="990000"/>
                </a:solidFill>
                <a:latin typeface="Arial Black"/>
                <a:ea typeface="Arial Black"/>
                <a:cs typeface="Arial Black"/>
                <a:sym typeface="Arial Black"/>
              </a:defRPr>
            </a:lvl8pPr>
            <a:lvl9pPr marR="0" lvl="8" algn="l" rtl="0">
              <a:spcBef>
                <a:spcPts val="0"/>
              </a:spcBef>
              <a:spcAft>
                <a:spcPts val="0"/>
              </a:spcAft>
              <a:buSzPts val="900"/>
              <a:buNone/>
              <a:defRPr sz="2600" b="0" i="0" u="none" strike="noStrike" cap="none">
                <a:solidFill>
                  <a:srgbClr val="990000"/>
                </a:solidFill>
                <a:latin typeface="Arial Black"/>
                <a:ea typeface="Arial Black"/>
                <a:cs typeface="Arial Black"/>
                <a:sym typeface="Arial Black"/>
              </a:defRPr>
            </a:lvl9pPr>
          </a:lstStyle>
          <a:p>
            <a:endParaRPr/>
          </a:p>
        </p:txBody>
      </p:sp>
      <p:sp>
        <p:nvSpPr>
          <p:cNvPr id="52" name="Google Shape;52;p13"/>
          <p:cNvSpPr txBox="1">
            <a:spLocks noGrp="1"/>
          </p:cNvSpPr>
          <p:nvPr>
            <p:ph type="body" idx="1"/>
          </p:nvPr>
        </p:nvSpPr>
        <p:spPr>
          <a:xfrm>
            <a:off x="685800" y="1143000"/>
            <a:ext cx="7772400" cy="2914650"/>
          </a:xfrm>
          <a:prstGeom prst="rect">
            <a:avLst/>
          </a:prstGeom>
          <a:noFill/>
          <a:ln>
            <a:noFill/>
          </a:ln>
        </p:spPr>
        <p:txBody>
          <a:bodyPr spcFirstLastPara="1" wrap="square" lIns="58925" tIns="29450" rIns="58925" bIns="29450" anchor="t" anchorCtr="0">
            <a:noAutofit/>
          </a:bodyPr>
          <a:lstStyle>
            <a:lvl1pPr marL="457200" marR="0" lvl="0" indent="-342900" algn="l" rtl="0">
              <a:spcBef>
                <a:spcPts val="400"/>
              </a:spcBef>
              <a:spcAft>
                <a:spcPts val="0"/>
              </a:spcAft>
              <a:buClr>
                <a:schemeClr val="dk1"/>
              </a:buClr>
              <a:buSzPts val="1800"/>
              <a:buFont typeface="Verdana"/>
              <a:buChar char="•"/>
              <a:defRPr sz="1800" b="0" i="0" u="none" strike="noStrike" cap="none">
                <a:solidFill>
                  <a:schemeClr val="dk1"/>
                </a:solidFill>
                <a:latin typeface="Verdana"/>
                <a:ea typeface="Verdana"/>
                <a:cs typeface="Verdana"/>
                <a:sym typeface="Verdana"/>
              </a:defRPr>
            </a:lvl1pPr>
            <a:lvl2pPr marL="914400" marR="0" lvl="1" indent="-342900" algn="l" rtl="0">
              <a:spcBef>
                <a:spcPts val="400"/>
              </a:spcBef>
              <a:spcAft>
                <a:spcPts val="0"/>
              </a:spcAft>
              <a:buClr>
                <a:schemeClr val="dk1"/>
              </a:buClr>
              <a:buSzPts val="1800"/>
              <a:buFont typeface="Verdana"/>
              <a:buChar char="–"/>
              <a:defRPr sz="1800" b="0" i="0" u="none" strike="noStrike" cap="none">
                <a:solidFill>
                  <a:schemeClr val="dk1"/>
                </a:solidFill>
                <a:latin typeface="Verdana"/>
                <a:ea typeface="Verdana"/>
                <a:cs typeface="Verdana"/>
                <a:sym typeface="Verdana"/>
              </a:defRPr>
            </a:lvl2pPr>
            <a:lvl3pPr marL="1371600" marR="0" lvl="2" indent="-342900" algn="l" rtl="0">
              <a:spcBef>
                <a:spcPts val="400"/>
              </a:spcBef>
              <a:spcAft>
                <a:spcPts val="0"/>
              </a:spcAft>
              <a:buClr>
                <a:schemeClr val="dk1"/>
              </a:buClr>
              <a:buSzPts val="1800"/>
              <a:buFont typeface="Verdana"/>
              <a:buChar char="•"/>
              <a:defRPr sz="1800" b="0" i="0" u="none" strike="noStrike" cap="none">
                <a:solidFill>
                  <a:schemeClr val="dk1"/>
                </a:solidFill>
                <a:latin typeface="Verdana"/>
                <a:ea typeface="Verdana"/>
                <a:cs typeface="Verdana"/>
                <a:sym typeface="Verdana"/>
              </a:defRPr>
            </a:lvl3pPr>
            <a:lvl4pPr marL="1828800" marR="0" lvl="3" indent="-342900" algn="l" rtl="0">
              <a:spcBef>
                <a:spcPts val="400"/>
              </a:spcBef>
              <a:spcAft>
                <a:spcPts val="0"/>
              </a:spcAft>
              <a:buClr>
                <a:schemeClr val="dk1"/>
              </a:buClr>
              <a:buSzPts val="1800"/>
              <a:buFont typeface="Verdana"/>
              <a:buChar char="–"/>
              <a:defRPr sz="1800" b="0" i="0" u="none" strike="noStrike" cap="none">
                <a:solidFill>
                  <a:schemeClr val="dk1"/>
                </a:solidFill>
                <a:latin typeface="Verdana"/>
                <a:ea typeface="Verdana"/>
                <a:cs typeface="Verdana"/>
                <a:sym typeface="Verdana"/>
              </a:defRPr>
            </a:lvl4pPr>
            <a:lvl5pPr marL="2286000" marR="0" lvl="4" indent="-342900" algn="l" rtl="0">
              <a:spcBef>
                <a:spcPts val="400"/>
              </a:spcBef>
              <a:spcAft>
                <a:spcPts val="0"/>
              </a:spcAft>
              <a:buClr>
                <a:schemeClr val="dk1"/>
              </a:buClr>
              <a:buSzPts val="1800"/>
              <a:buFont typeface="Verdana"/>
              <a:buChar char="»"/>
              <a:defRPr sz="1800" b="0" i="0" u="none" strike="noStrike" cap="none">
                <a:solidFill>
                  <a:schemeClr val="dk1"/>
                </a:solidFill>
                <a:latin typeface="Verdana"/>
                <a:ea typeface="Verdana"/>
                <a:cs typeface="Verdana"/>
                <a:sym typeface="Verdana"/>
              </a:defRPr>
            </a:lvl5pPr>
            <a:lvl6pPr marL="2743200" marR="0" lvl="5"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3" name="Google Shape;53;p13"/>
          <p:cNvSpPr txBox="1">
            <a:spLocks noGrp="1"/>
          </p:cNvSpPr>
          <p:nvPr>
            <p:ph type="sldNum" idx="12"/>
          </p:nvPr>
        </p:nvSpPr>
        <p:spPr>
          <a:xfrm>
            <a:off x="6660232" y="249492"/>
            <a:ext cx="2133600" cy="273844"/>
          </a:xfrm>
          <a:prstGeom prst="rect">
            <a:avLst/>
          </a:prstGeom>
          <a:noFill/>
          <a:ln>
            <a:noFill/>
          </a:ln>
        </p:spPr>
        <p:txBody>
          <a:bodyPr spcFirstLastPara="1" wrap="square" lIns="58925" tIns="29450" rIns="58925" bIns="29450" anchor="ctr" anchorCtr="0">
            <a:noAutofit/>
          </a:bodyPr>
          <a:lstStyle>
            <a:lvl1pPr marL="0" marR="0" lvl="0" indent="0" algn="r" rtl="0">
              <a:lnSpc>
                <a:spcPct val="100000"/>
              </a:lnSpc>
              <a:spcBef>
                <a:spcPts val="0"/>
              </a:spcBef>
              <a:spcAft>
                <a:spcPts val="0"/>
              </a:spcAft>
              <a:buClr>
                <a:srgbClr val="888888"/>
              </a:buClr>
              <a:buSzPts val="1100"/>
              <a:buFont typeface="Times"/>
              <a:buNone/>
              <a:defRPr sz="1100" b="0" i="0" u="none" strike="noStrike" cap="none">
                <a:solidFill>
                  <a:srgbClr val="888888"/>
                </a:solidFill>
                <a:latin typeface="Times"/>
                <a:ea typeface="Times"/>
                <a:cs typeface="Times"/>
                <a:sym typeface="Times"/>
              </a:defRPr>
            </a:lvl1pPr>
            <a:lvl2pPr marL="0" marR="0" lvl="1" indent="0" algn="r" rtl="0">
              <a:lnSpc>
                <a:spcPct val="100000"/>
              </a:lnSpc>
              <a:spcBef>
                <a:spcPts val="0"/>
              </a:spcBef>
              <a:spcAft>
                <a:spcPts val="0"/>
              </a:spcAft>
              <a:buClr>
                <a:srgbClr val="888888"/>
              </a:buClr>
              <a:buSzPts val="1100"/>
              <a:buFont typeface="Times"/>
              <a:buNone/>
              <a:defRPr sz="1100" b="0" i="0" u="none" strike="noStrike" cap="none">
                <a:solidFill>
                  <a:srgbClr val="888888"/>
                </a:solidFill>
                <a:latin typeface="Times"/>
                <a:ea typeface="Times"/>
                <a:cs typeface="Times"/>
                <a:sym typeface="Times"/>
              </a:defRPr>
            </a:lvl2pPr>
            <a:lvl3pPr marL="0" marR="0" lvl="2" indent="0" algn="r" rtl="0">
              <a:lnSpc>
                <a:spcPct val="100000"/>
              </a:lnSpc>
              <a:spcBef>
                <a:spcPts val="0"/>
              </a:spcBef>
              <a:spcAft>
                <a:spcPts val="0"/>
              </a:spcAft>
              <a:buClr>
                <a:srgbClr val="888888"/>
              </a:buClr>
              <a:buSzPts val="1100"/>
              <a:buFont typeface="Times"/>
              <a:buNone/>
              <a:defRPr sz="1100" b="0" i="0" u="none" strike="noStrike" cap="none">
                <a:solidFill>
                  <a:srgbClr val="888888"/>
                </a:solidFill>
                <a:latin typeface="Times"/>
                <a:ea typeface="Times"/>
                <a:cs typeface="Times"/>
                <a:sym typeface="Times"/>
              </a:defRPr>
            </a:lvl3pPr>
            <a:lvl4pPr marL="0" marR="0" lvl="3" indent="0" algn="r" rtl="0">
              <a:lnSpc>
                <a:spcPct val="100000"/>
              </a:lnSpc>
              <a:spcBef>
                <a:spcPts val="0"/>
              </a:spcBef>
              <a:spcAft>
                <a:spcPts val="0"/>
              </a:spcAft>
              <a:buClr>
                <a:srgbClr val="888888"/>
              </a:buClr>
              <a:buSzPts val="1100"/>
              <a:buFont typeface="Times"/>
              <a:buNone/>
              <a:defRPr sz="1100" b="0" i="0" u="none" strike="noStrike" cap="none">
                <a:solidFill>
                  <a:srgbClr val="888888"/>
                </a:solidFill>
                <a:latin typeface="Times"/>
                <a:ea typeface="Times"/>
                <a:cs typeface="Times"/>
                <a:sym typeface="Times"/>
              </a:defRPr>
            </a:lvl4pPr>
            <a:lvl5pPr marL="0" marR="0" lvl="4" indent="0" algn="r" rtl="0">
              <a:lnSpc>
                <a:spcPct val="100000"/>
              </a:lnSpc>
              <a:spcBef>
                <a:spcPts val="0"/>
              </a:spcBef>
              <a:spcAft>
                <a:spcPts val="0"/>
              </a:spcAft>
              <a:buClr>
                <a:srgbClr val="888888"/>
              </a:buClr>
              <a:buSzPts val="1100"/>
              <a:buFont typeface="Times"/>
              <a:buNone/>
              <a:defRPr sz="1100" b="0" i="0" u="none" strike="noStrike" cap="none">
                <a:solidFill>
                  <a:srgbClr val="888888"/>
                </a:solidFill>
                <a:latin typeface="Times"/>
                <a:ea typeface="Times"/>
                <a:cs typeface="Times"/>
                <a:sym typeface="Times"/>
              </a:defRPr>
            </a:lvl5pPr>
            <a:lvl6pPr marL="0" marR="0" lvl="5" indent="0" algn="r" rtl="0">
              <a:lnSpc>
                <a:spcPct val="100000"/>
              </a:lnSpc>
              <a:spcBef>
                <a:spcPts val="0"/>
              </a:spcBef>
              <a:spcAft>
                <a:spcPts val="0"/>
              </a:spcAft>
              <a:buClr>
                <a:srgbClr val="888888"/>
              </a:buClr>
              <a:buSzPts val="1100"/>
              <a:buFont typeface="Times"/>
              <a:buNone/>
              <a:defRPr sz="1100" b="0" i="0" u="none" strike="noStrike" cap="none">
                <a:solidFill>
                  <a:srgbClr val="888888"/>
                </a:solidFill>
                <a:latin typeface="Times"/>
                <a:ea typeface="Times"/>
                <a:cs typeface="Times"/>
                <a:sym typeface="Times"/>
              </a:defRPr>
            </a:lvl6pPr>
            <a:lvl7pPr marL="0" marR="0" lvl="6" indent="0" algn="r" rtl="0">
              <a:lnSpc>
                <a:spcPct val="100000"/>
              </a:lnSpc>
              <a:spcBef>
                <a:spcPts val="0"/>
              </a:spcBef>
              <a:spcAft>
                <a:spcPts val="0"/>
              </a:spcAft>
              <a:buClr>
                <a:srgbClr val="888888"/>
              </a:buClr>
              <a:buSzPts val="1100"/>
              <a:buFont typeface="Times"/>
              <a:buNone/>
              <a:defRPr sz="1100" b="0" i="0" u="none" strike="noStrike" cap="none">
                <a:solidFill>
                  <a:srgbClr val="888888"/>
                </a:solidFill>
                <a:latin typeface="Times"/>
                <a:ea typeface="Times"/>
                <a:cs typeface="Times"/>
                <a:sym typeface="Times"/>
              </a:defRPr>
            </a:lvl7pPr>
            <a:lvl8pPr marL="0" marR="0" lvl="7" indent="0" algn="r" rtl="0">
              <a:lnSpc>
                <a:spcPct val="100000"/>
              </a:lnSpc>
              <a:spcBef>
                <a:spcPts val="0"/>
              </a:spcBef>
              <a:spcAft>
                <a:spcPts val="0"/>
              </a:spcAft>
              <a:buClr>
                <a:srgbClr val="888888"/>
              </a:buClr>
              <a:buSzPts val="1100"/>
              <a:buFont typeface="Times"/>
              <a:buNone/>
              <a:defRPr sz="1100" b="0" i="0" u="none" strike="noStrike" cap="none">
                <a:solidFill>
                  <a:srgbClr val="888888"/>
                </a:solidFill>
                <a:latin typeface="Times"/>
                <a:ea typeface="Times"/>
                <a:cs typeface="Times"/>
                <a:sym typeface="Times"/>
              </a:defRPr>
            </a:lvl8pPr>
            <a:lvl9pPr marL="0" marR="0" lvl="8" indent="0" algn="r" rtl="0">
              <a:lnSpc>
                <a:spcPct val="100000"/>
              </a:lnSpc>
              <a:spcBef>
                <a:spcPts val="0"/>
              </a:spcBef>
              <a:spcAft>
                <a:spcPts val="0"/>
              </a:spcAft>
              <a:buClr>
                <a:srgbClr val="888888"/>
              </a:buClr>
              <a:buSzPts val="1100"/>
              <a:buFont typeface="Times"/>
              <a:buNone/>
              <a:defRPr sz="1100" b="0" i="0" u="none" strike="noStrike" cap="none">
                <a:solidFill>
                  <a:srgbClr val="888888"/>
                </a:solidFill>
                <a:latin typeface="Times"/>
                <a:ea typeface="Times"/>
                <a:cs typeface="Times"/>
                <a:sym typeface="Time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4"/>
        <p:cNvGrpSpPr/>
        <p:nvPr/>
      </p:nvGrpSpPr>
      <p:grpSpPr>
        <a:xfrm>
          <a:off x="0" y="0"/>
          <a:ext cx="0" cy="0"/>
          <a:chOff x="0" y="0"/>
          <a:chExt cx="0" cy="0"/>
        </a:xfrm>
      </p:grpSpPr>
      <p:sp>
        <p:nvSpPr>
          <p:cNvPr id="145" name="Google Shape;145;p25"/>
          <p:cNvSpPr txBox="1">
            <a:spLocks noGrp="1"/>
          </p:cNvSpPr>
          <p:nvPr>
            <p:ph type="body" idx="1"/>
          </p:nvPr>
        </p:nvSpPr>
        <p:spPr>
          <a:xfrm>
            <a:off x="250031" y="133945"/>
            <a:ext cx="8643938" cy="4868912"/>
          </a:xfrm>
          <a:prstGeom prst="rect">
            <a:avLst/>
          </a:prstGeom>
          <a:noFill/>
          <a:ln>
            <a:noFill/>
          </a:ln>
        </p:spPr>
        <p:txBody>
          <a:bodyPr spcFirstLastPara="1" wrap="square" lIns="32750" tIns="32750" rIns="32750" bIns="32750" anchor="ctr" anchorCtr="0">
            <a:normAutofit/>
          </a:bodyPr>
          <a:lstStyle>
            <a:lvl1pPr marL="457200" marR="0" lvl="0" indent="-381000" algn="l" rtl="0">
              <a:lnSpc>
                <a:spcPct val="120000"/>
              </a:lnSpc>
              <a:spcBef>
                <a:spcPts val="2400"/>
              </a:spcBef>
              <a:spcAft>
                <a:spcPts val="0"/>
              </a:spcAft>
              <a:buClr>
                <a:srgbClr val="535353"/>
              </a:buClr>
              <a:buSzPts val="2400"/>
              <a:buFont typeface="Helvetica Neue"/>
              <a:buChar char="•"/>
              <a:defRPr sz="3000" b="1" i="0" u="none" strike="noStrike" cap="none">
                <a:solidFill>
                  <a:srgbClr val="525252"/>
                </a:solidFill>
                <a:latin typeface="Helvetica Neue"/>
                <a:ea typeface="Helvetica Neue"/>
                <a:cs typeface="Helvetica Neue"/>
                <a:sym typeface="Helvetica Neue"/>
              </a:defRPr>
            </a:lvl1pPr>
            <a:lvl2pPr marL="914400" marR="0" lvl="1" indent="-381000" algn="l" rtl="0">
              <a:lnSpc>
                <a:spcPct val="120000"/>
              </a:lnSpc>
              <a:spcBef>
                <a:spcPts val="2400"/>
              </a:spcBef>
              <a:spcAft>
                <a:spcPts val="0"/>
              </a:spcAft>
              <a:buClr>
                <a:srgbClr val="535353"/>
              </a:buClr>
              <a:buSzPts val="2400"/>
              <a:buFont typeface="Helvetica Neue"/>
              <a:buChar char="•"/>
              <a:defRPr sz="3000" b="1" i="0" u="none" strike="noStrike" cap="none">
                <a:solidFill>
                  <a:srgbClr val="525252"/>
                </a:solidFill>
                <a:latin typeface="Helvetica Neue"/>
                <a:ea typeface="Helvetica Neue"/>
                <a:cs typeface="Helvetica Neue"/>
                <a:sym typeface="Helvetica Neue"/>
              </a:defRPr>
            </a:lvl2pPr>
            <a:lvl3pPr marL="1371600" marR="0" lvl="2" indent="-381000" algn="l" rtl="0">
              <a:lnSpc>
                <a:spcPct val="120000"/>
              </a:lnSpc>
              <a:spcBef>
                <a:spcPts val="2400"/>
              </a:spcBef>
              <a:spcAft>
                <a:spcPts val="0"/>
              </a:spcAft>
              <a:buClr>
                <a:srgbClr val="535353"/>
              </a:buClr>
              <a:buSzPts val="2400"/>
              <a:buFont typeface="Helvetica Neue"/>
              <a:buChar char="•"/>
              <a:defRPr sz="3000" b="1" i="0" u="none" strike="noStrike" cap="none">
                <a:solidFill>
                  <a:srgbClr val="525252"/>
                </a:solidFill>
                <a:latin typeface="Helvetica Neue"/>
                <a:ea typeface="Helvetica Neue"/>
                <a:cs typeface="Helvetica Neue"/>
                <a:sym typeface="Helvetica Neue"/>
              </a:defRPr>
            </a:lvl3pPr>
            <a:lvl4pPr marL="1828800" marR="0" lvl="3" indent="-381000" algn="l" rtl="0">
              <a:lnSpc>
                <a:spcPct val="120000"/>
              </a:lnSpc>
              <a:spcBef>
                <a:spcPts val="2400"/>
              </a:spcBef>
              <a:spcAft>
                <a:spcPts val="0"/>
              </a:spcAft>
              <a:buClr>
                <a:srgbClr val="535353"/>
              </a:buClr>
              <a:buSzPts val="2400"/>
              <a:buFont typeface="Helvetica Neue"/>
              <a:buChar char="•"/>
              <a:defRPr sz="3000" b="1" i="0" u="none" strike="noStrike" cap="none">
                <a:solidFill>
                  <a:srgbClr val="525252"/>
                </a:solidFill>
                <a:latin typeface="Helvetica Neue"/>
                <a:ea typeface="Helvetica Neue"/>
                <a:cs typeface="Helvetica Neue"/>
                <a:sym typeface="Helvetica Neue"/>
              </a:defRPr>
            </a:lvl4pPr>
            <a:lvl5pPr marL="2286000" marR="0" lvl="4" indent="-381000" algn="l" rtl="0">
              <a:lnSpc>
                <a:spcPct val="120000"/>
              </a:lnSpc>
              <a:spcBef>
                <a:spcPts val="2400"/>
              </a:spcBef>
              <a:spcAft>
                <a:spcPts val="0"/>
              </a:spcAft>
              <a:buClr>
                <a:srgbClr val="535353"/>
              </a:buClr>
              <a:buSzPts val="2400"/>
              <a:buFont typeface="Helvetica Neue"/>
              <a:buChar char="•"/>
              <a:defRPr sz="3000" b="1" i="0" u="none" strike="noStrike" cap="none">
                <a:solidFill>
                  <a:srgbClr val="525252"/>
                </a:solidFill>
                <a:latin typeface="Helvetica Neue"/>
                <a:ea typeface="Helvetica Neue"/>
                <a:cs typeface="Helvetica Neue"/>
                <a:sym typeface="Helvetica Neue"/>
              </a:defRPr>
            </a:lvl5pPr>
            <a:lvl6pPr marL="2743200" marR="0" lvl="5" indent="-381000" algn="l" rtl="0">
              <a:lnSpc>
                <a:spcPct val="120000"/>
              </a:lnSpc>
              <a:spcBef>
                <a:spcPts val="2400"/>
              </a:spcBef>
              <a:spcAft>
                <a:spcPts val="0"/>
              </a:spcAft>
              <a:buClr>
                <a:srgbClr val="535353"/>
              </a:buClr>
              <a:buSzPts val="2400"/>
              <a:buFont typeface="Helvetica Neue"/>
              <a:buChar char="•"/>
              <a:defRPr sz="3000" b="1" i="0" u="none" strike="noStrike" cap="none">
                <a:solidFill>
                  <a:srgbClr val="525252"/>
                </a:solidFill>
                <a:latin typeface="Helvetica Neue"/>
                <a:ea typeface="Helvetica Neue"/>
                <a:cs typeface="Helvetica Neue"/>
                <a:sym typeface="Helvetica Neue"/>
              </a:defRPr>
            </a:lvl6pPr>
            <a:lvl7pPr marL="3200400" marR="0" lvl="6" indent="-381000" algn="l" rtl="0">
              <a:lnSpc>
                <a:spcPct val="120000"/>
              </a:lnSpc>
              <a:spcBef>
                <a:spcPts val="2400"/>
              </a:spcBef>
              <a:spcAft>
                <a:spcPts val="0"/>
              </a:spcAft>
              <a:buClr>
                <a:srgbClr val="535353"/>
              </a:buClr>
              <a:buSzPts val="2400"/>
              <a:buFont typeface="Helvetica Neue"/>
              <a:buChar char="•"/>
              <a:defRPr sz="3000" b="1" i="0" u="none" strike="noStrike" cap="none">
                <a:solidFill>
                  <a:srgbClr val="525252"/>
                </a:solidFill>
                <a:latin typeface="Helvetica Neue"/>
                <a:ea typeface="Helvetica Neue"/>
                <a:cs typeface="Helvetica Neue"/>
                <a:sym typeface="Helvetica Neue"/>
              </a:defRPr>
            </a:lvl7pPr>
            <a:lvl8pPr marL="3657600" marR="0" lvl="7" indent="-381000" algn="l" rtl="0">
              <a:lnSpc>
                <a:spcPct val="120000"/>
              </a:lnSpc>
              <a:spcBef>
                <a:spcPts val="2400"/>
              </a:spcBef>
              <a:spcAft>
                <a:spcPts val="0"/>
              </a:spcAft>
              <a:buClr>
                <a:srgbClr val="535353"/>
              </a:buClr>
              <a:buSzPts val="2400"/>
              <a:buFont typeface="Helvetica Neue"/>
              <a:buChar char="•"/>
              <a:defRPr sz="3000" b="1" i="0" u="none" strike="noStrike" cap="none">
                <a:solidFill>
                  <a:srgbClr val="525252"/>
                </a:solidFill>
                <a:latin typeface="Helvetica Neue"/>
                <a:ea typeface="Helvetica Neue"/>
                <a:cs typeface="Helvetica Neue"/>
                <a:sym typeface="Helvetica Neue"/>
              </a:defRPr>
            </a:lvl8pPr>
            <a:lvl9pPr marL="4114800" marR="0" lvl="8" indent="-381000" algn="l" rtl="0">
              <a:lnSpc>
                <a:spcPct val="120000"/>
              </a:lnSpc>
              <a:spcBef>
                <a:spcPts val="2400"/>
              </a:spcBef>
              <a:spcAft>
                <a:spcPts val="0"/>
              </a:spcAft>
              <a:buClr>
                <a:srgbClr val="535353"/>
              </a:buClr>
              <a:buSzPts val="2400"/>
              <a:buFont typeface="Helvetica Neue"/>
              <a:buChar char="•"/>
              <a:defRPr sz="3000" b="1" i="0" u="none" strike="noStrike" cap="none">
                <a:solidFill>
                  <a:srgbClr val="525252"/>
                </a:solidFill>
                <a:latin typeface="Helvetica Neue"/>
                <a:ea typeface="Helvetica Neue"/>
                <a:cs typeface="Helvetica Neue"/>
                <a:sym typeface="Helvetica Neue"/>
              </a:defRPr>
            </a:lvl9pPr>
          </a:lstStyle>
          <a:p>
            <a:endParaRPr/>
          </a:p>
        </p:txBody>
      </p:sp>
      <p:sp>
        <p:nvSpPr>
          <p:cNvPr id="146" name="Google Shape;146;p25"/>
          <p:cNvSpPr txBox="1">
            <a:spLocks noGrp="1"/>
          </p:cNvSpPr>
          <p:nvPr>
            <p:ph type="sldNum" idx="12"/>
          </p:nvPr>
        </p:nvSpPr>
        <p:spPr>
          <a:xfrm>
            <a:off x="4450199" y="4882307"/>
            <a:ext cx="234673" cy="197543"/>
          </a:xfrm>
          <a:prstGeom prst="rect">
            <a:avLst/>
          </a:prstGeom>
          <a:noFill/>
          <a:ln>
            <a:noFill/>
          </a:ln>
        </p:spPr>
        <p:txBody>
          <a:bodyPr spcFirstLastPara="1" wrap="square" lIns="32750" tIns="32750" rIns="32750" bIns="32750" anchor="t" anchorCtr="0">
            <a:normAutofit/>
          </a:bodyPr>
          <a:lstStyle>
            <a:lvl1pPr marL="0" marR="0" lvl="0" indent="0" algn="ctr" rtl="0">
              <a:lnSpc>
                <a:spcPct val="100000"/>
              </a:lnSpc>
              <a:spcBef>
                <a:spcPts val="0"/>
              </a:spcBef>
              <a:spcAft>
                <a:spcPts val="0"/>
              </a:spcAft>
              <a:buClr>
                <a:srgbClr val="535353"/>
              </a:buClr>
              <a:buSzPts val="1200"/>
              <a:buFont typeface="Helvetica Neue"/>
              <a:buNone/>
              <a:defRPr sz="1200" b="1" i="0" u="none" strike="noStrike" cap="none">
                <a:solidFill>
                  <a:srgbClr val="535353"/>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535353"/>
              </a:buClr>
              <a:buSzPts val="1200"/>
              <a:buFont typeface="Helvetica Neue"/>
              <a:buNone/>
              <a:defRPr sz="1200" b="1" i="0" u="none" strike="noStrike" cap="none">
                <a:solidFill>
                  <a:srgbClr val="535353"/>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535353"/>
              </a:buClr>
              <a:buSzPts val="1200"/>
              <a:buFont typeface="Helvetica Neue"/>
              <a:buNone/>
              <a:defRPr sz="1200" b="1" i="0" u="none" strike="noStrike" cap="none">
                <a:solidFill>
                  <a:srgbClr val="535353"/>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535353"/>
              </a:buClr>
              <a:buSzPts val="1200"/>
              <a:buFont typeface="Helvetica Neue"/>
              <a:buNone/>
              <a:defRPr sz="1200" b="1" i="0" u="none" strike="noStrike" cap="none">
                <a:solidFill>
                  <a:srgbClr val="535353"/>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535353"/>
              </a:buClr>
              <a:buSzPts val="1200"/>
              <a:buFont typeface="Helvetica Neue"/>
              <a:buNone/>
              <a:defRPr sz="1200" b="1" i="0" u="none" strike="noStrike" cap="none">
                <a:solidFill>
                  <a:srgbClr val="535353"/>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535353"/>
              </a:buClr>
              <a:buSzPts val="1200"/>
              <a:buFont typeface="Helvetica Neue"/>
              <a:buNone/>
              <a:defRPr sz="1200" b="1" i="0" u="none" strike="noStrike" cap="none">
                <a:solidFill>
                  <a:srgbClr val="535353"/>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535353"/>
              </a:buClr>
              <a:buSzPts val="1200"/>
              <a:buFont typeface="Helvetica Neue"/>
              <a:buNone/>
              <a:defRPr sz="1200" b="1" i="0" u="none" strike="noStrike" cap="none">
                <a:solidFill>
                  <a:srgbClr val="535353"/>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535353"/>
              </a:buClr>
              <a:buSzPts val="1200"/>
              <a:buFont typeface="Helvetica Neue"/>
              <a:buNone/>
              <a:defRPr sz="1200" b="1" i="0" u="none" strike="noStrike" cap="none">
                <a:solidFill>
                  <a:srgbClr val="535353"/>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535353"/>
              </a:buClr>
              <a:buSzPts val="1200"/>
              <a:buFont typeface="Helvetica Neue"/>
              <a:buNone/>
              <a:defRPr sz="1200" b="1" i="0" u="none" strike="noStrike" cap="none">
                <a:solidFill>
                  <a:srgbClr val="535353"/>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
        <p:nvSpPr>
          <p:cNvPr id="147" name="Google Shape;147;p25"/>
          <p:cNvSpPr txBox="1">
            <a:spLocks noGrp="1"/>
          </p:cNvSpPr>
          <p:nvPr>
            <p:ph type="title"/>
          </p:nvPr>
        </p:nvSpPr>
        <p:spPr>
          <a:xfrm>
            <a:off x="250031" y="133945"/>
            <a:ext cx="8643938" cy="1285875"/>
          </a:xfrm>
          <a:prstGeom prst="rect">
            <a:avLst/>
          </a:prstGeom>
          <a:noFill/>
          <a:ln>
            <a:noFill/>
          </a:ln>
        </p:spPr>
        <p:txBody>
          <a:bodyPr spcFirstLastPara="1" wrap="square" lIns="32750" tIns="32750" rIns="32750" bIns="32750" anchor="ctr" anchorCtr="0">
            <a:normAutofit/>
          </a:bodyPr>
          <a:lstStyle>
            <a:lvl1pPr marR="0" lvl="0" algn="ctr" rtl="0">
              <a:lnSpc>
                <a:spcPct val="100000"/>
              </a:lnSpc>
              <a:spcBef>
                <a:spcPts val="0"/>
              </a:spcBef>
              <a:spcAft>
                <a:spcPts val="0"/>
              </a:spcAft>
              <a:buClr>
                <a:srgbClr val="535353"/>
              </a:buClr>
              <a:buSzPts val="4600"/>
              <a:buFont typeface="Gill Sans"/>
              <a:buNone/>
              <a:defRPr sz="4600" b="0" i="0" u="none" strike="noStrike" cap="none">
                <a:solidFill>
                  <a:srgbClr val="535353"/>
                </a:solidFill>
                <a:latin typeface="Gill Sans"/>
                <a:ea typeface="Gill Sans"/>
                <a:cs typeface="Gill Sans"/>
                <a:sym typeface="Gill Sans"/>
              </a:defRPr>
            </a:lvl1pPr>
            <a:lvl2pPr marR="0" lvl="1" algn="ctr" rtl="0">
              <a:lnSpc>
                <a:spcPct val="100000"/>
              </a:lnSpc>
              <a:spcBef>
                <a:spcPts val="0"/>
              </a:spcBef>
              <a:spcAft>
                <a:spcPts val="0"/>
              </a:spcAft>
              <a:buClr>
                <a:srgbClr val="535353"/>
              </a:buClr>
              <a:buSzPts val="4600"/>
              <a:buFont typeface="Gill Sans"/>
              <a:buNone/>
              <a:defRPr sz="4600" b="0" i="0" u="none" strike="noStrike" cap="none">
                <a:solidFill>
                  <a:srgbClr val="535353"/>
                </a:solidFill>
                <a:latin typeface="Gill Sans"/>
                <a:ea typeface="Gill Sans"/>
                <a:cs typeface="Gill Sans"/>
                <a:sym typeface="Gill Sans"/>
              </a:defRPr>
            </a:lvl2pPr>
            <a:lvl3pPr marR="0" lvl="2" algn="ctr" rtl="0">
              <a:lnSpc>
                <a:spcPct val="100000"/>
              </a:lnSpc>
              <a:spcBef>
                <a:spcPts val="0"/>
              </a:spcBef>
              <a:spcAft>
                <a:spcPts val="0"/>
              </a:spcAft>
              <a:buClr>
                <a:srgbClr val="535353"/>
              </a:buClr>
              <a:buSzPts val="4600"/>
              <a:buFont typeface="Gill Sans"/>
              <a:buNone/>
              <a:defRPr sz="4600" b="0" i="0" u="none" strike="noStrike" cap="none">
                <a:solidFill>
                  <a:srgbClr val="535353"/>
                </a:solidFill>
                <a:latin typeface="Gill Sans"/>
                <a:ea typeface="Gill Sans"/>
                <a:cs typeface="Gill Sans"/>
                <a:sym typeface="Gill Sans"/>
              </a:defRPr>
            </a:lvl3pPr>
            <a:lvl4pPr marR="0" lvl="3" algn="ctr" rtl="0">
              <a:lnSpc>
                <a:spcPct val="100000"/>
              </a:lnSpc>
              <a:spcBef>
                <a:spcPts val="0"/>
              </a:spcBef>
              <a:spcAft>
                <a:spcPts val="0"/>
              </a:spcAft>
              <a:buClr>
                <a:srgbClr val="535353"/>
              </a:buClr>
              <a:buSzPts val="4600"/>
              <a:buFont typeface="Gill Sans"/>
              <a:buNone/>
              <a:defRPr sz="4600" b="0" i="0" u="none" strike="noStrike" cap="none">
                <a:solidFill>
                  <a:srgbClr val="535353"/>
                </a:solidFill>
                <a:latin typeface="Gill Sans"/>
                <a:ea typeface="Gill Sans"/>
                <a:cs typeface="Gill Sans"/>
                <a:sym typeface="Gill Sans"/>
              </a:defRPr>
            </a:lvl4pPr>
            <a:lvl5pPr marR="0" lvl="4" algn="ctr" rtl="0">
              <a:lnSpc>
                <a:spcPct val="100000"/>
              </a:lnSpc>
              <a:spcBef>
                <a:spcPts val="0"/>
              </a:spcBef>
              <a:spcAft>
                <a:spcPts val="0"/>
              </a:spcAft>
              <a:buClr>
                <a:srgbClr val="535353"/>
              </a:buClr>
              <a:buSzPts val="4600"/>
              <a:buFont typeface="Gill Sans"/>
              <a:buNone/>
              <a:defRPr sz="4600" b="0" i="0" u="none" strike="noStrike" cap="none">
                <a:solidFill>
                  <a:srgbClr val="535353"/>
                </a:solidFill>
                <a:latin typeface="Gill Sans"/>
                <a:ea typeface="Gill Sans"/>
                <a:cs typeface="Gill Sans"/>
                <a:sym typeface="Gill Sans"/>
              </a:defRPr>
            </a:lvl5pPr>
            <a:lvl6pPr marR="0" lvl="5" algn="ctr" rtl="0">
              <a:lnSpc>
                <a:spcPct val="100000"/>
              </a:lnSpc>
              <a:spcBef>
                <a:spcPts val="0"/>
              </a:spcBef>
              <a:spcAft>
                <a:spcPts val="0"/>
              </a:spcAft>
              <a:buClr>
                <a:srgbClr val="535353"/>
              </a:buClr>
              <a:buSzPts val="4600"/>
              <a:buFont typeface="Gill Sans"/>
              <a:buNone/>
              <a:defRPr sz="4600" b="0" i="0" u="none" strike="noStrike" cap="none">
                <a:solidFill>
                  <a:srgbClr val="535353"/>
                </a:solidFill>
                <a:latin typeface="Gill Sans"/>
                <a:ea typeface="Gill Sans"/>
                <a:cs typeface="Gill Sans"/>
                <a:sym typeface="Gill Sans"/>
              </a:defRPr>
            </a:lvl6pPr>
            <a:lvl7pPr marR="0" lvl="6" algn="ctr" rtl="0">
              <a:lnSpc>
                <a:spcPct val="100000"/>
              </a:lnSpc>
              <a:spcBef>
                <a:spcPts val="0"/>
              </a:spcBef>
              <a:spcAft>
                <a:spcPts val="0"/>
              </a:spcAft>
              <a:buClr>
                <a:srgbClr val="535353"/>
              </a:buClr>
              <a:buSzPts val="4600"/>
              <a:buFont typeface="Gill Sans"/>
              <a:buNone/>
              <a:defRPr sz="4600" b="0" i="0" u="none" strike="noStrike" cap="none">
                <a:solidFill>
                  <a:srgbClr val="535353"/>
                </a:solidFill>
                <a:latin typeface="Gill Sans"/>
                <a:ea typeface="Gill Sans"/>
                <a:cs typeface="Gill Sans"/>
                <a:sym typeface="Gill Sans"/>
              </a:defRPr>
            </a:lvl7pPr>
            <a:lvl8pPr marR="0" lvl="7" algn="ctr" rtl="0">
              <a:lnSpc>
                <a:spcPct val="100000"/>
              </a:lnSpc>
              <a:spcBef>
                <a:spcPts val="0"/>
              </a:spcBef>
              <a:spcAft>
                <a:spcPts val="0"/>
              </a:spcAft>
              <a:buClr>
                <a:srgbClr val="535353"/>
              </a:buClr>
              <a:buSzPts val="4600"/>
              <a:buFont typeface="Gill Sans"/>
              <a:buNone/>
              <a:defRPr sz="4600" b="0" i="0" u="none" strike="noStrike" cap="none">
                <a:solidFill>
                  <a:srgbClr val="535353"/>
                </a:solidFill>
                <a:latin typeface="Gill Sans"/>
                <a:ea typeface="Gill Sans"/>
                <a:cs typeface="Gill Sans"/>
                <a:sym typeface="Gill Sans"/>
              </a:defRPr>
            </a:lvl8pPr>
            <a:lvl9pPr marR="0" lvl="8" algn="ctr" rtl="0">
              <a:lnSpc>
                <a:spcPct val="100000"/>
              </a:lnSpc>
              <a:spcBef>
                <a:spcPts val="0"/>
              </a:spcBef>
              <a:spcAft>
                <a:spcPts val="0"/>
              </a:spcAft>
              <a:buClr>
                <a:srgbClr val="535353"/>
              </a:buClr>
              <a:buSzPts val="4600"/>
              <a:buFont typeface="Gill Sans"/>
              <a:buNone/>
              <a:defRPr sz="4600" b="0" i="0" u="none" strike="noStrike" cap="none">
                <a:solidFill>
                  <a:srgbClr val="535353"/>
                </a:solidFill>
                <a:latin typeface="Gill Sans"/>
                <a:ea typeface="Gill Sans"/>
                <a:cs typeface="Gill Sans"/>
                <a:sym typeface="Gill Sans"/>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3.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a:blip r:embed="rId3">
            <a:alphaModFix/>
          </a:blip>
          <a:stretch>
            <a:fillRect/>
          </a:stretch>
        </a:blipFill>
        <a:effectLst/>
      </p:bgPr>
    </p:bg>
    <p:spTree>
      <p:nvGrpSpPr>
        <p:cNvPr id="1" name="Shape 183"/>
        <p:cNvGrpSpPr/>
        <p:nvPr/>
      </p:nvGrpSpPr>
      <p:grpSpPr>
        <a:xfrm>
          <a:off x="0" y="0"/>
          <a:ext cx="0" cy="0"/>
          <a:chOff x="0" y="0"/>
          <a:chExt cx="0" cy="0"/>
        </a:xfrm>
      </p:grpSpPr>
      <p:sp>
        <p:nvSpPr>
          <p:cNvPr id="184" name="Google Shape;184;p34"/>
          <p:cNvSpPr txBox="1">
            <a:spLocks noGrp="1"/>
          </p:cNvSpPr>
          <p:nvPr>
            <p:ph type="title"/>
          </p:nvPr>
        </p:nvSpPr>
        <p:spPr>
          <a:xfrm>
            <a:off x="1874520" y="2147238"/>
            <a:ext cx="7168896" cy="596646"/>
          </a:xfrm>
          <a:prstGeom prst="rect">
            <a:avLst/>
          </a:prstGeom>
          <a:noFill/>
          <a:ln>
            <a:noFill/>
          </a:ln>
        </p:spPr>
        <p:txBody>
          <a:bodyPr spcFirstLastPara="1" wrap="square" lIns="58925" tIns="29450" rIns="58925" bIns="29450" anchor="ctr" anchorCtr="0">
            <a:noAutofit/>
          </a:bodyPr>
          <a:lstStyle/>
          <a:p>
            <a:pPr marL="0" lvl="0" indent="0" algn="l" rtl="0">
              <a:spcBef>
                <a:spcPts val="0"/>
              </a:spcBef>
              <a:spcAft>
                <a:spcPts val="0"/>
              </a:spcAft>
              <a:buNone/>
            </a:pPr>
            <a:r>
              <a:rPr lang="en"/>
              <a:t>Social media attributions in the context of water crisis</a:t>
            </a:r>
            <a:endParaRPr/>
          </a:p>
        </p:txBody>
      </p:sp>
      <p:sp>
        <p:nvSpPr>
          <p:cNvPr id="185" name="Google Shape;185;p34"/>
          <p:cNvSpPr txBox="1">
            <a:spLocks noGrp="1"/>
          </p:cNvSpPr>
          <p:nvPr>
            <p:ph type="body" idx="2"/>
          </p:nvPr>
        </p:nvSpPr>
        <p:spPr>
          <a:xfrm>
            <a:off x="1874520" y="3111810"/>
            <a:ext cx="7168896" cy="219456"/>
          </a:xfrm>
          <a:prstGeom prst="rect">
            <a:avLst/>
          </a:prstGeom>
          <a:noFill/>
          <a:ln>
            <a:noFill/>
          </a:ln>
        </p:spPr>
        <p:txBody>
          <a:bodyPr spcFirstLastPara="1" wrap="square" lIns="58925" tIns="29450" rIns="58925" bIns="29450" anchor="ctr" anchorCtr="0">
            <a:noAutofit/>
          </a:bodyPr>
          <a:lstStyle/>
          <a:p>
            <a:pPr marL="0" lvl="0" indent="0" algn="l" rtl="0">
              <a:spcBef>
                <a:spcPts val="0"/>
              </a:spcBef>
              <a:spcAft>
                <a:spcPts val="0"/>
              </a:spcAft>
              <a:buClr>
                <a:schemeClr val="lt1"/>
              </a:buClr>
              <a:buSzPts val="1600"/>
              <a:buFont typeface="Arial"/>
              <a:buNone/>
            </a:pPr>
            <a:r>
              <a:rPr lang="en" sz="1600"/>
              <a:t>Adorin Kripanand Lucas, Aishwarya Manapuram, Daksh Chaudhary</a:t>
            </a:r>
            <a:endParaRPr/>
          </a:p>
        </p:txBody>
      </p:sp>
      <p:sp>
        <p:nvSpPr>
          <p:cNvPr id="186" name="Google Shape;186;p34"/>
          <p:cNvSpPr/>
          <p:nvPr/>
        </p:nvSpPr>
        <p:spPr>
          <a:xfrm>
            <a:off x="590101" y="4572000"/>
            <a:ext cx="1113812" cy="187225"/>
          </a:xfrm>
          <a:prstGeom prst="rect">
            <a:avLst/>
          </a:prstGeom>
          <a:noFill/>
          <a:ln>
            <a:noFill/>
          </a:ln>
        </p:spPr>
        <p:txBody>
          <a:bodyPr spcFirstLastPara="1" wrap="square" lIns="58925" tIns="29450" rIns="58925" bIns="29450" anchor="t" anchorCtr="0">
            <a:noAutofit/>
          </a:bodyPr>
          <a:lstStyle/>
          <a:p>
            <a:pPr marL="0" marR="0" lvl="0" indent="0" algn="r" rtl="0">
              <a:lnSpc>
                <a:spcPct val="100000"/>
              </a:lnSpc>
              <a:spcBef>
                <a:spcPts val="0"/>
              </a:spcBef>
              <a:spcAft>
                <a:spcPts val="0"/>
              </a:spcAft>
              <a:buClr>
                <a:srgbClr val="FFFFFF"/>
              </a:buClr>
              <a:buSzPts val="1100"/>
              <a:buFont typeface="Verdana"/>
              <a:buNone/>
            </a:pPr>
            <a:r>
              <a:rPr lang="en" sz="1100" b="1" i="0" u="none" strike="noStrike" cap="none">
                <a:solidFill>
                  <a:srgbClr val="FFFFFF"/>
                </a:solidFill>
                <a:latin typeface="Verdana"/>
                <a:ea typeface="Verdana"/>
                <a:cs typeface="Verdana"/>
                <a:sym typeface="Verdana"/>
              </a:rPr>
              <a:t>uOttawa.ca</a:t>
            </a:r>
            <a:endParaRPr sz="900"/>
          </a:p>
        </p:txBody>
      </p:sp>
      <p:sp>
        <p:nvSpPr>
          <p:cNvPr id="187" name="Google Shape;187;p34"/>
          <p:cNvSpPr txBox="1">
            <a:spLocks noGrp="1"/>
          </p:cNvSpPr>
          <p:nvPr>
            <p:ph type="body" idx="1"/>
          </p:nvPr>
        </p:nvSpPr>
        <p:spPr>
          <a:xfrm>
            <a:off x="1922511" y="2759850"/>
            <a:ext cx="7168800" cy="267600"/>
          </a:xfrm>
          <a:prstGeom prst="rect">
            <a:avLst/>
          </a:prstGeom>
          <a:noFill/>
          <a:ln>
            <a:noFill/>
          </a:ln>
        </p:spPr>
        <p:txBody>
          <a:bodyPr spcFirstLastPara="1" wrap="square" lIns="58925" tIns="29450" rIns="58925" bIns="29450" anchor="t" anchorCtr="0">
            <a:noAutofit/>
          </a:bodyPr>
          <a:lstStyle/>
          <a:p>
            <a:pPr marL="0" lvl="0" indent="0" algn="l" rtl="0">
              <a:spcBef>
                <a:spcPts val="0"/>
              </a:spcBef>
              <a:spcAft>
                <a:spcPts val="0"/>
              </a:spcAft>
              <a:buClr>
                <a:schemeClr val="lt1"/>
              </a:buClr>
              <a:buSzPts val="1400"/>
              <a:buFont typeface="Arial"/>
              <a:buNone/>
            </a:pPr>
            <a:r>
              <a:rPr lang="en"/>
              <a:t>Rupak Sarkar, Sayantan Mahinder, Hirak Sarkar, Ashiqur R. KhudaBukhsh</a:t>
            </a:r>
            <a:endParaRPr/>
          </a:p>
        </p:txBody>
      </p:sp>
      <p:sp>
        <p:nvSpPr>
          <p:cNvPr id="188" name="Google Shape;188;p34"/>
          <p:cNvSpPr txBox="1"/>
          <p:nvPr/>
        </p:nvSpPr>
        <p:spPr>
          <a:xfrm>
            <a:off x="1874519" y="4367290"/>
            <a:ext cx="5253700" cy="596646"/>
          </a:xfrm>
          <a:prstGeom prst="rect">
            <a:avLst/>
          </a:prstGeom>
          <a:noFill/>
          <a:ln>
            <a:noFill/>
          </a:ln>
        </p:spPr>
        <p:txBody>
          <a:bodyPr spcFirstLastPara="1" wrap="square" lIns="58925" tIns="29450" rIns="58925" bIns="29450" anchor="ctr" anchorCtr="0">
            <a:noAutofit/>
          </a:bodyPr>
          <a:lstStyle/>
          <a:p>
            <a:pPr marL="0" marR="0" lvl="0" indent="0" algn="l" rtl="0">
              <a:lnSpc>
                <a:spcPct val="100000"/>
              </a:lnSpc>
              <a:spcBef>
                <a:spcPts val="0"/>
              </a:spcBef>
              <a:spcAft>
                <a:spcPts val="0"/>
              </a:spcAft>
              <a:buClr>
                <a:schemeClr val="lt1"/>
              </a:buClr>
              <a:buSzPts val="2100"/>
              <a:buFont typeface="Arial"/>
              <a:buNone/>
            </a:pPr>
            <a:r>
              <a:rPr lang="en" sz="2100" b="1" i="0" u="none" strike="noStrike" cap="none">
                <a:solidFill>
                  <a:schemeClr val="lt1"/>
                </a:solidFill>
                <a:latin typeface="Arial"/>
                <a:ea typeface="Arial"/>
                <a:cs typeface="Arial"/>
                <a:sym typeface="Arial"/>
              </a:rPr>
              <a:t>CSI5</a:t>
            </a:r>
            <a:r>
              <a:rPr lang="en" sz="2100" b="1">
                <a:solidFill>
                  <a:schemeClr val="lt1"/>
                </a:solidFill>
              </a:rPr>
              <a:t>386</a:t>
            </a:r>
            <a:r>
              <a:rPr lang="en" sz="2100" b="1" i="0" u="none" strike="noStrike" cap="none">
                <a:solidFill>
                  <a:schemeClr val="lt1"/>
                </a:solidFill>
                <a:latin typeface="Arial"/>
                <a:ea typeface="Arial"/>
                <a:cs typeface="Arial"/>
                <a:sym typeface="Arial"/>
              </a:rPr>
              <a:t> Seminar (</a:t>
            </a:r>
            <a:r>
              <a:rPr lang="en" sz="2100" b="1">
                <a:solidFill>
                  <a:schemeClr val="lt1"/>
                </a:solidFill>
              </a:rPr>
              <a:t>Nov 28 2022</a:t>
            </a:r>
            <a:r>
              <a:rPr lang="en" sz="2100" b="1" i="0" u="none" strike="noStrike" cap="none">
                <a:solidFill>
                  <a:schemeClr val="lt1"/>
                </a:solidFill>
                <a:latin typeface="Arial"/>
                <a:ea typeface="Arial"/>
                <a:cs typeface="Arial"/>
                <a:sym typeface="Arial"/>
              </a:rPr>
              <a:t>)</a:t>
            </a:r>
            <a:endParaRPr sz="9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43"/>
          <p:cNvSpPr txBox="1">
            <a:spLocks noGrp="1"/>
          </p:cNvSpPr>
          <p:nvPr>
            <p:ph type="title"/>
          </p:nvPr>
        </p:nvSpPr>
        <p:spPr>
          <a:xfrm>
            <a:off x="250031" y="133945"/>
            <a:ext cx="8643938" cy="1285875"/>
          </a:xfrm>
          <a:prstGeom prst="rect">
            <a:avLst/>
          </a:prstGeom>
          <a:noFill/>
          <a:ln>
            <a:noFill/>
          </a:ln>
        </p:spPr>
        <p:txBody>
          <a:bodyPr spcFirstLastPara="1" wrap="square" lIns="32750" tIns="32750" rIns="32750" bIns="32750" anchor="ctr" anchorCtr="0">
            <a:normAutofit/>
          </a:bodyPr>
          <a:lstStyle/>
          <a:p>
            <a:pPr marL="0" lvl="0" indent="0" algn="ctr" rtl="0">
              <a:lnSpc>
                <a:spcPct val="100000"/>
              </a:lnSpc>
              <a:spcBef>
                <a:spcPts val="0"/>
              </a:spcBef>
              <a:spcAft>
                <a:spcPts val="0"/>
              </a:spcAft>
              <a:buClr>
                <a:srgbClr val="535353"/>
              </a:buClr>
              <a:buSzPts val="4600"/>
              <a:buFont typeface="Helvetica Neue"/>
              <a:buNone/>
            </a:pPr>
            <a:r>
              <a:rPr lang="en" sz="4100"/>
              <a:t>Approach</a:t>
            </a:r>
            <a:endParaRPr sz="4100"/>
          </a:p>
        </p:txBody>
      </p:sp>
      <p:sp>
        <p:nvSpPr>
          <p:cNvPr id="251" name="Google Shape;251;p43"/>
          <p:cNvSpPr txBox="1">
            <a:spLocks noGrp="1"/>
          </p:cNvSpPr>
          <p:nvPr>
            <p:ph type="sldNum" idx="12"/>
          </p:nvPr>
        </p:nvSpPr>
        <p:spPr>
          <a:xfrm>
            <a:off x="4450199" y="4882307"/>
            <a:ext cx="234673" cy="197543"/>
          </a:xfrm>
          <a:prstGeom prst="rect">
            <a:avLst/>
          </a:prstGeom>
          <a:noFill/>
          <a:ln>
            <a:noFill/>
          </a:ln>
        </p:spPr>
        <p:txBody>
          <a:bodyPr spcFirstLastPara="1" wrap="square" lIns="32750" tIns="32750" rIns="32750" bIns="32750" anchor="t" anchorCtr="0">
            <a:normAutofit fontScale="85000" lnSpcReduction="20000"/>
          </a:bodyPr>
          <a:lstStyle/>
          <a:p>
            <a:pPr marL="0" lvl="0" indent="0" algn="ctr" rtl="0">
              <a:lnSpc>
                <a:spcPct val="100000"/>
              </a:lnSpc>
              <a:spcBef>
                <a:spcPts val="0"/>
              </a:spcBef>
              <a:spcAft>
                <a:spcPts val="0"/>
              </a:spcAft>
              <a:buClr>
                <a:srgbClr val="535353"/>
              </a:buClr>
              <a:buSzPts val="1200"/>
              <a:buFont typeface="Helvetica Neue"/>
              <a:buNone/>
            </a:pPr>
            <a:fld id="{00000000-1234-1234-1234-123412341234}" type="slidenum">
              <a:rPr lang="en"/>
              <a:t>10</a:t>
            </a:fld>
            <a:endParaRPr/>
          </a:p>
        </p:txBody>
      </p:sp>
      <p:sp>
        <p:nvSpPr>
          <p:cNvPr id="252" name="Google Shape;252;p43"/>
          <p:cNvSpPr txBox="1">
            <a:spLocks noGrp="1"/>
          </p:cNvSpPr>
          <p:nvPr>
            <p:ph type="body" idx="1"/>
          </p:nvPr>
        </p:nvSpPr>
        <p:spPr>
          <a:xfrm>
            <a:off x="250025" y="1133325"/>
            <a:ext cx="8643900" cy="3553200"/>
          </a:xfrm>
          <a:prstGeom prst="rect">
            <a:avLst/>
          </a:prstGeom>
        </p:spPr>
        <p:txBody>
          <a:bodyPr spcFirstLastPara="1" wrap="square" lIns="32750" tIns="32750" rIns="32750" bIns="32750" anchor="ctr" anchorCtr="0">
            <a:normAutofit/>
          </a:bodyPr>
          <a:lstStyle/>
          <a:p>
            <a:pPr marL="0" lvl="0" indent="0" algn="l" rtl="0">
              <a:lnSpc>
                <a:spcPct val="115000"/>
              </a:lnSpc>
              <a:spcBef>
                <a:spcPts val="0"/>
              </a:spcBef>
              <a:spcAft>
                <a:spcPts val="0"/>
              </a:spcAft>
              <a:buNone/>
            </a:pPr>
            <a:r>
              <a:rPr lang="en" sz="1400" dirty="0">
                <a:latin typeface="Helvetica Neue"/>
                <a:ea typeface="Helvetica Neue"/>
                <a:cs typeface="Helvetica Neue"/>
                <a:sym typeface="Helvetica Neue"/>
              </a:rPr>
              <a:t>Machine Learning Task:</a:t>
            </a:r>
            <a:r>
              <a:rPr lang="en" sz="1400" b="0" dirty="0">
                <a:latin typeface="Helvetica Neue"/>
                <a:ea typeface="Helvetica Neue"/>
                <a:cs typeface="Helvetica Neue"/>
                <a:sym typeface="Helvetica Neue"/>
              </a:rPr>
              <a:t> </a:t>
            </a:r>
            <a:endParaRPr sz="1400" b="0" dirty="0">
              <a:latin typeface="Helvetica Neue"/>
              <a:ea typeface="Helvetica Neue"/>
              <a:cs typeface="Helvetica Neue"/>
              <a:sym typeface="Helvetica Neue"/>
            </a:endParaRPr>
          </a:p>
          <a:p>
            <a:pPr marL="457200" lvl="0" indent="-304800" algn="l" rtl="0">
              <a:lnSpc>
                <a:spcPct val="115000"/>
              </a:lnSpc>
              <a:spcBef>
                <a:spcPts val="0"/>
              </a:spcBef>
              <a:spcAft>
                <a:spcPts val="0"/>
              </a:spcAft>
              <a:buSzPts val="1200"/>
              <a:buFont typeface="Helvetica Neue"/>
              <a:buChar char="•"/>
            </a:pPr>
            <a:r>
              <a:rPr lang="en" sz="1400" b="0" dirty="0">
                <a:latin typeface="Helvetica Neue"/>
                <a:ea typeface="Helvetica Neue"/>
                <a:cs typeface="Helvetica Neue"/>
                <a:sym typeface="Helvetica Neue"/>
              </a:rPr>
              <a:t>Given a short media text, detect the presence of attribution</a:t>
            </a:r>
            <a:endParaRPr sz="1400" b="0" dirty="0">
              <a:latin typeface="Helvetica Neue"/>
              <a:ea typeface="Helvetica Neue"/>
              <a:cs typeface="Helvetica Neue"/>
              <a:sym typeface="Helvetica Neue"/>
            </a:endParaRPr>
          </a:p>
          <a:p>
            <a:pPr marL="457200" lvl="0" indent="-304800" algn="l" rtl="0">
              <a:lnSpc>
                <a:spcPct val="115000"/>
              </a:lnSpc>
              <a:spcBef>
                <a:spcPts val="0"/>
              </a:spcBef>
              <a:spcAft>
                <a:spcPts val="0"/>
              </a:spcAft>
              <a:buSzPts val="1200"/>
              <a:buFont typeface="Helvetica Neue"/>
              <a:buChar char="•"/>
            </a:pPr>
            <a:r>
              <a:rPr lang="en" sz="1400" b="0" dirty="0">
                <a:latin typeface="Helvetica Neue"/>
                <a:ea typeface="Helvetica Neue"/>
                <a:cs typeface="Helvetica Neue"/>
                <a:sym typeface="Helvetica Neue"/>
              </a:rPr>
              <a:t>If found, resolve to the factor(s) attributed </a:t>
            </a:r>
            <a:endParaRPr sz="1400" b="0" dirty="0">
              <a:latin typeface="Helvetica Neue"/>
              <a:ea typeface="Helvetica Neue"/>
              <a:cs typeface="Helvetica Neue"/>
              <a:sym typeface="Helvetica Neue"/>
            </a:endParaRPr>
          </a:p>
          <a:p>
            <a:pPr marL="457200" lvl="0" indent="0" algn="l" rtl="0">
              <a:lnSpc>
                <a:spcPct val="115000"/>
              </a:lnSpc>
              <a:spcBef>
                <a:spcPts val="0"/>
              </a:spcBef>
              <a:spcAft>
                <a:spcPts val="0"/>
              </a:spcAft>
              <a:buNone/>
            </a:pPr>
            <a:endParaRPr sz="1400" b="0" dirty="0">
              <a:latin typeface="Helvetica Neue"/>
              <a:ea typeface="Helvetica Neue"/>
              <a:cs typeface="Helvetica Neue"/>
              <a:sym typeface="Helvetica Neue"/>
            </a:endParaRPr>
          </a:p>
          <a:p>
            <a:pPr marL="457200" lvl="0" indent="-304800" algn="l" rtl="0">
              <a:lnSpc>
                <a:spcPct val="115000"/>
              </a:lnSpc>
              <a:spcBef>
                <a:spcPts val="0"/>
              </a:spcBef>
              <a:spcAft>
                <a:spcPts val="0"/>
              </a:spcAft>
              <a:buSzPts val="1200"/>
              <a:buFont typeface="Helvetica Neue"/>
              <a:buChar char="•"/>
            </a:pPr>
            <a:r>
              <a:rPr lang="en" sz="1400" b="0" dirty="0">
                <a:latin typeface="Helvetica Neue"/>
                <a:ea typeface="Helvetica Neue"/>
                <a:cs typeface="Helvetica Neue"/>
                <a:sym typeface="Helvetica Neue"/>
              </a:rPr>
              <a:t>Example:</a:t>
            </a:r>
            <a:endParaRPr sz="1400" b="0" dirty="0">
              <a:latin typeface="Helvetica Neue"/>
              <a:ea typeface="Helvetica Neue"/>
              <a:cs typeface="Helvetica Neue"/>
              <a:sym typeface="Helvetica Neue"/>
            </a:endParaRPr>
          </a:p>
          <a:p>
            <a:pPr marL="914400" lvl="1" indent="-304800" algn="l" rtl="0">
              <a:lnSpc>
                <a:spcPct val="115000"/>
              </a:lnSpc>
              <a:spcBef>
                <a:spcPts val="0"/>
              </a:spcBef>
              <a:spcAft>
                <a:spcPts val="0"/>
              </a:spcAft>
              <a:buSzPts val="1200"/>
              <a:buFont typeface="Helvetica Neue"/>
              <a:buChar char="•"/>
            </a:pPr>
            <a:r>
              <a:rPr lang="en" sz="1400" b="0" dirty="0">
                <a:latin typeface="Helvetica Neue"/>
                <a:ea typeface="Helvetica Neue"/>
                <a:cs typeface="Helvetica Neue"/>
                <a:sym typeface="Helvetica Neue"/>
              </a:rPr>
              <a:t>People need to stop having kids otherwise this lack of good water problem will spread (comment d) -&gt; overpopulation (factor f)</a:t>
            </a:r>
            <a:endParaRPr sz="1400" b="0" dirty="0">
              <a:latin typeface="Helvetica Neue"/>
              <a:ea typeface="Helvetica Neue"/>
              <a:cs typeface="Helvetica Neue"/>
              <a:sym typeface="Helvetica Neue"/>
            </a:endParaRPr>
          </a:p>
          <a:p>
            <a:pPr marL="0" lvl="0" indent="0" algn="l" rtl="0">
              <a:lnSpc>
                <a:spcPct val="115000"/>
              </a:lnSpc>
              <a:spcBef>
                <a:spcPts val="0"/>
              </a:spcBef>
              <a:spcAft>
                <a:spcPts val="0"/>
              </a:spcAft>
              <a:buNone/>
            </a:pPr>
            <a:endParaRPr sz="1400" b="0" dirty="0">
              <a:latin typeface="Helvetica Neue"/>
              <a:ea typeface="Helvetica Neue"/>
              <a:cs typeface="Helvetica Neue"/>
              <a:sym typeface="Helvetica Neue"/>
            </a:endParaRPr>
          </a:p>
          <a:p>
            <a:pPr marL="457200" lvl="0" indent="-304800" algn="l" rtl="0">
              <a:lnSpc>
                <a:spcPct val="115000"/>
              </a:lnSpc>
              <a:spcBef>
                <a:spcPts val="0"/>
              </a:spcBef>
              <a:spcAft>
                <a:spcPts val="0"/>
              </a:spcAft>
              <a:buSzPts val="1200"/>
              <a:buFont typeface="Helvetica Neue"/>
              <a:buChar char="•"/>
            </a:pPr>
            <a:r>
              <a:rPr lang="en" sz="1400" b="0" dirty="0">
                <a:latin typeface="Helvetica Neue"/>
                <a:ea typeface="Helvetica Neue"/>
                <a:cs typeface="Helvetica Neue"/>
                <a:sym typeface="Helvetica Neue"/>
              </a:rPr>
              <a:t>Mathematically,</a:t>
            </a:r>
            <a:endParaRPr sz="1400" b="0" dirty="0">
              <a:latin typeface="Helvetica Neue"/>
              <a:ea typeface="Helvetica Neue"/>
              <a:cs typeface="Helvetica Neue"/>
              <a:sym typeface="Helvetica Neue"/>
            </a:endParaRPr>
          </a:p>
          <a:p>
            <a:pPr marL="914400" lvl="1" indent="-304800" algn="l" rtl="0">
              <a:lnSpc>
                <a:spcPct val="115000"/>
              </a:lnSpc>
              <a:spcBef>
                <a:spcPts val="0"/>
              </a:spcBef>
              <a:spcAft>
                <a:spcPts val="0"/>
              </a:spcAft>
              <a:buSzPts val="1200"/>
              <a:buFont typeface="Helvetica Neue"/>
              <a:buChar char="•"/>
            </a:pPr>
            <a:r>
              <a:rPr lang="en" sz="1400" b="0" dirty="0">
                <a:latin typeface="Helvetica Neue"/>
                <a:ea typeface="Helvetica Neue"/>
                <a:cs typeface="Helvetica Neue"/>
                <a:sym typeface="Helvetica Neue"/>
              </a:rPr>
              <a:t>A: (D) → [0, 1]</a:t>
            </a:r>
            <a:r>
              <a:rPr lang="en" sz="1400" dirty="0">
                <a:latin typeface="Helvetica Neue"/>
                <a:ea typeface="Helvetica Neue"/>
                <a:cs typeface="Helvetica Neue"/>
                <a:sym typeface="Helvetica Neue"/>
              </a:rPr>
              <a:t> -&gt; </a:t>
            </a:r>
            <a:r>
              <a:rPr lang="en" sz="1400" b="0" dirty="0">
                <a:latin typeface="Helvetica Neue"/>
                <a:ea typeface="Helvetica Neue"/>
                <a:cs typeface="Helvetica Neue"/>
                <a:sym typeface="Helvetica Neue"/>
              </a:rPr>
              <a:t>A: (D, F) → [0, 1] </a:t>
            </a:r>
            <a:r>
              <a:rPr lang="en" sz="1400" dirty="0">
                <a:latin typeface="Helvetica Neue"/>
                <a:ea typeface="Helvetica Neue"/>
                <a:cs typeface="Helvetica Neue"/>
                <a:sym typeface="Helvetica Neue"/>
              </a:rPr>
              <a:t>	</a:t>
            </a:r>
            <a:endParaRPr sz="1400" dirty="0">
              <a:latin typeface="Helvetica Neue"/>
              <a:ea typeface="Helvetica Neue"/>
              <a:cs typeface="Helvetica Neue"/>
              <a:sym typeface="Helvetica Neue"/>
            </a:endParaRPr>
          </a:p>
          <a:p>
            <a:pPr marL="914400" lvl="0" indent="0" algn="l" rtl="0">
              <a:lnSpc>
                <a:spcPct val="115000"/>
              </a:lnSpc>
              <a:spcBef>
                <a:spcPts val="0"/>
              </a:spcBef>
              <a:spcAft>
                <a:spcPts val="0"/>
              </a:spcAft>
              <a:buNone/>
            </a:pPr>
            <a:r>
              <a:rPr lang="en" sz="1400" dirty="0">
                <a:latin typeface="Helvetica Neue"/>
                <a:ea typeface="Helvetica Neue"/>
                <a:cs typeface="Helvetica Neue"/>
                <a:sym typeface="Helvetica Neue"/>
              </a:rPr>
              <a:t>		   </a:t>
            </a:r>
            <a:endParaRPr sz="1400" dirty="0">
              <a:latin typeface="Helvetica Neue"/>
              <a:ea typeface="Helvetica Neue"/>
              <a:cs typeface="Helvetica Neue"/>
              <a:sym typeface="Helvetica Neue"/>
            </a:endParaRPr>
          </a:p>
          <a:p>
            <a:pPr marL="457200" lvl="0" indent="-304800" algn="l" rtl="0">
              <a:lnSpc>
                <a:spcPct val="115000"/>
              </a:lnSpc>
              <a:spcBef>
                <a:spcPts val="0"/>
              </a:spcBef>
              <a:spcAft>
                <a:spcPts val="0"/>
              </a:spcAft>
              <a:buSzPts val="1200"/>
              <a:buFont typeface="Helvetica Neue"/>
              <a:buChar char="•"/>
            </a:pPr>
            <a:r>
              <a:rPr lang="en" sz="1400" b="0" dirty="0">
                <a:latin typeface="Helvetica Neue"/>
                <a:ea typeface="Helvetica Neue"/>
                <a:cs typeface="Helvetica Neue"/>
                <a:sym typeface="Helvetica Neue"/>
              </a:rPr>
              <a:t>For simplicity, multi-class classification task converted into PDF for a tuple (d,f)</a:t>
            </a:r>
            <a:endParaRPr sz="1400" b="0" dirty="0">
              <a:latin typeface="Helvetica Neue"/>
              <a:ea typeface="Helvetica Neue"/>
              <a:cs typeface="Helvetica Neue"/>
              <a:sym typeface="Helvetica Neue"/>
            </a:endParaRPr>
          </a:p>
          <a:p>
            <a:pPr marL="0" lvl="0" indent="0" algn="l" rtl="0">
              <a:lnSpc>
                <a:spcPct val="115000"/>
              </a:lnSpc>
              <a:spcBef>
                <a:spcPts val="0"/>
              </a:spcBef>
              <a:spcAft>
                <a:spcPts val="0"/>
              </a:spcAft>
              <a:buNone/>
            </a:pPr>
            <a:endParaRPr sz="1200" b="0" dirty="0">
              <a:latin typeface="Helvetica Neue"/>
              <a:ea typeface="Helvetica Neue"/>
              <a:cs typeface="Helvetica Neue"/>
              <a:sym typeface="Helvetica Neue"/>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44"/>
          <p:cNvSpPr txBox="1">
            <a:spLocks noGrp="1"/>
          </p:cNvSpPr>
          <p:nvPr>
            <p:ph type="title"/>
          </p:nvPr>
        </p:nvSpPr>
        <p:spPr>
          <a:xfrm>
            <a:off x="250031" y="133945"/>
            <a:ext cx="8643900" cy="1285800"/>
          </a:xfrm>
          <a:prstGeom prst="rect">
            <a:avLst/>
          </a:prstGeom>
          <a:noFill/>
          <a:ln>
            <a:noFill/>
          </a:ln>
        </p:spPr>
        <p:txBody>
          <a:bodyPr spcFirstLastPara="1" wrap="square" lIns="32750" tIns="32750" rIns="32750" bIns="32750" anchor="ctr" anchorCtr="0">
            <a:normAutofit/>
          </a:bodyPr>
          <a:lstStyle/>
          <a:p>
            <a:pPr marL="0" lvl="0" indent="0" algn="ctr" rtl="0">
              <a:lnSpc>
                <a:spcPct val="100000"/>
              </a:lnSpc>
              <a:spcBef>
                <a:spcPts val="0"/>
              </a:spcBef>
              <a:spcAft>
                <a:spcPts val="0"/>
              </a:spcAft>
              <a:buClr>
                <a:srgbClr val="535353"/>
              </a:buClr>
              <a:buSzPts val="4600"/>
              <a:buFont typeface="Helvetica Neue"/>
              <a:buNone/>
            </a:pPr>
            <a:r>
              <a:rPr lang="en" sz="4100"/>
              <a:t>Approach</a:t>
            </a:r>
            <a:endParaRPr sz="4100"/>
          </a:p>
        </p:txBody>
      </p:sp>
      <p:sp>
        <p:nvSpPr>
          <p:cNvPr id="258" name="Google Shape;258;p44"/>
          <p:cNvSpPr txBox="1">
            <a:spLocks noGrp="1"/>
          </p:cNvSpPr>
          <p:nvPr>
            <p:ph type="sldNum" idx="12"/>
          </p:nvPr>
        </p:nvSpPr>
        <p:spPr>
          <a:xfrm>
            <a:off x="4450199" y="4882307"/>
            <a:ext cx="234600" cy="197400"/>
          </a:xfrm>
          <a:prstGeom prst="rect">
            <a:avLst/>
          </a:prstGeom>
          <a:noFill/>
          <a:ln>
            <a:noFill/>
          </a:ln>
        </p:spPr>
        <p:txBody>
          <a:bodyPr spcFirstLastPara="1" wrap="square" lIns="32750" tIns="32750" rIns="32750" bIns="32750" anchor="t" anchorCtr="0">
            <a:normAutofit fontScale="85000" lnSpcReduction="20000"/>
          </a:bodyPr>
          <a:lstStyle/>
          <a:p>
            <a:pPr marL="0" lvl="0" indent="0" algn="ctr" rtl="0">
              <a:lnSpc>
                <a:spcPct val="100000"/>
              </a:lnSpc>
              <a:spcBef>
                <a:spcPts val="0"/>
              </a:spcBef>
              <a:spcAft>
                <a:spcPts val="0"/>
              </a:spcAft>
              <a:buClr>
                <a:srgbClr val="535353"/>
              </a:buClr>
              <a:buSzPct val="100000"/>
              <a:buFont typeface="Helvetica Neue"/>
              <a:buNone/>
            </a:pPr>
            <a:fld id="{00000000-1234-1234-1234-123412341234}" type="slidenum">
              <a:rPr lang="en"/>
              <a:t>11</a:t>
            </a:fld>
            <a:endParaRPr/>
          </a:p>
        </p:txBody>
      </p:sp>
      <p:sp>
        <p:nvSpPr>
          <p:cNvPr id="259" name="Google Shape;259;p44"/>
          <p:cNvSpPr txBox="1">
            <a:spLocks noGrp="1"/>
          </p:cNvSpPr>
          <p:nvPr>
            <p:ph type="body" idx="1"/>
          </p:nvPr>
        </p:nvSpPr>
        <p:spPr>
          <a:xfrm>
            <a:off x="250025" y="1133325"/>
            <a:ext cx="8643900" cy="3553200"/>
          </a:xfrm>
          <a:prstGeom prst="rect">
            <a:avLst/>
          </a:prstGeom>
        </p:spPr>
        <p:txBody>
          <a:bodyPr spcFirstLastPara="1" wrap="square" lIns="32750" tIns="32750" rIns="32750" bIns="32750" anchor="ctr" anchorCtr="0">
            <a:normAutofit/>
          </a:bodyPr>
          <a:lstStyle/>
          <a:p>
            <a:pPr marL="0" lvl="0" indent="0">
              <a:lnSpc>
                <a:spcPct val="115000"/>
              </a:lnSpc>
              <a:spcBef>
                <a:spcPts val="0"/>
              </a:spcBef>
              <a:buFont typeface="Helvetica Neue"/>
              <a:buNone/>
            </a:pPr>
            <a:r>
              <a:rPr lang="en" sz="1600" b="0" dirty="0"/>
              <a:t>NLP Challenges: </a:t>
            </a:r>
            <a:endParaRPr sz="1600" b="0" dirty="0"/>
          </a:p>
          <a:p>
            <a:pPr marL="457200" lvl="0" indent="-304800" algn="l" rtl="0">
              <a:lnSpc>
                <a:spcPct val="115000"/>
              </a:lnSpc>
              <a:spcBef>
                <a:spcPts val="0"/>
              </a:spcBef>
              <a:spcAft>
                <a:spcPts val="0"/>
              </a:spcAft>
              <a:buSzPts val="1200"/>
              <a:buFont typeface="Helvetica Neue"/>
              <a:buChar char="•"/>
            </a:pPr>
            <a:r>
              <a:rPr lang="en" sz="1600" b="0" dirty="0"/>
              <a:t>Non-native speakers of English</a:t>
            </a:r>
            <a:endParaRPr sz="1600" b="0" dirty="0"/>
          </a:p>
          <a:p>
            <a:pPr marL="457200" lvl="0" indent="-304800" algn="l" rtl="0">
              <a:lnSpc>
                <a:spcPct val="115000"/>
              </a:lnSpc>
              <a:spcBef>
                <a:spcPts val="0"/>
              </a:spcBef>
              <a:spcAft>
                <a:spcPts val="0"/>
              </a:spcAft>
              <a:buSzPts val="1200"/>
              <a:buFont typeface="Helvetica Neue"/>
              <a:buChar char="•"/>
            </a:pPr>
            <a:r>
              <a:rPr lang="en" sz="1600" b="0" dirty="0"/>
              <a:t>Diverse expressions (ex: sarcasm, mocking, etc.)</a:t>
            </a:r>
            <a:endParaRPr sz="1600" b="0" dirty="0"/>
          </a:p>
          <a:p>
            <a:pPr marL="457200" lvl="0" indent="-304800" algn="l" rtl="0">
              <a:lnSpc>
                <a:spcPct val="115000"/>
              </a:lnSpc>
              <a:spcBef>
                <a:spcPts val="0"/>
              </a:spcBef>
              <a:spcAft>
                <a:spcPts val="0"/>
              </a:spcAft>
              <a:buSzPts val="1200"/>
              <a:buFont typeface="Helvetica Neue"/>
              <a:buChar char="•"/>
            </a:pPr>
            <a:r>
              <a:rPr lang="en" sz="1600" b="0" dirty="0"/>
              <a:t>Semantic equivalence </a:t>
            </a:r>
            <a:endParaRPr sz="1600" b="0" dirty="0"/>
          </a:p>
          <a:p>
            <a:pPr marL="457200" lvl="0" indent="-304800" algn="l" rtl="0">
              <a:lnSpc>
                <a:spcPct val="115000"/>
              </a:lnSpc>
              <a:spcBef>
                <a:spcPts val="0"/>
              </a:spcBef>
              <a:spcAft>
                <a:spcPts val="0"/>
              </a:spcAft>
              <a:buSzPts val="1200"/>
              <a:buFont typeface="Helvetica Neue"/>
              <a:buChar char="•"/>
            </a:pPr>
            <a:r>
              <a:rPr lang="en" sz="1600" b="0" dirty="0"/>
              <a:t>Example: 'stop have 9 kids family'</a:t>
            </a:r>
            <a:endParaRPr sz="1600" b="0" dirty="0"/>
          </a:p>
          <a:p>
            <a:pPr marL="914400" lvl="1" indent="-304800" algn="l" rtl="0">
              <a:lnSpc>
                <a:spcPct val="115000"/>
              </a:lnSpc>
              <a:spcBef>
                <a:spcPts val="0"/>
              </a:spcBef>
              <a:spcAft>
                <a:spcPts val="0"/>
              </a:spcAft>
              <a:buSzPts val="1200"/>
              <a:buFont typeface="Helvetica Neue"/>
              <a:buChar char="•"/>
            </a:pPr>
            <a:r>
              <a:rPr lang="en" sz="1600" b="0" dirty="0"/>
              <a:t>Attributed factor: overpopulation; even though there is no surface level match between ‘9 kids family’ and ‘population’ </a:t>
            </a:r>
            <a:endParaRPr sz="1600" b="0" dirty="0"/>
          </a:p>
          <a:p>
            <a:pPr marL="0" lvl="0" indent="0" algn="l" rtl="0">
              <a:lnSpc>
                <a:spcPct val="115000"/>
              </a:lnSpc>
              <a:spcBef>
                <a:spcPts val="0"/>
              </a:spcBef>
              <a:spcAft>
                <a:spcPts val="0"/>
              </a:spcAft>
              <a:buNone/>
            </a:pPr>
            <a:endParaRPr sz="1600" b="0" dirty="0"/>
          </a:p>
          <a:p>
            <a:pPr marL="457200" lvl="0" indent="-304800" algn="l" rtl="0">
              <a:lnSpc>
                <a:spcPct val="115000"/>
              </a:lnSpc>
              <a:spcBef>
                <a:spcPts val="0"/>
              </a:spcBef>
              <a:spcAft>
                <a:spcPts val="0"/>
              </a:spcAft>
              <a:buSzPts val="1200"/>
              <a:buFont typeface="Helvetica Neue"/>
              <a:buChar char="•"/>
            </a:pPr>
            <a:r>
              <a:rPr lang="en" sz="1600" b="0" dirty="0"/>
              <a:t>Need context too!!</a:t>
            </a:r>
            <a:endParaRPr sz="1600" b="0" dirty="0"/>
          </a:p>
          <a:p>
            <a:pPr marL="457200" lvl="0" indent="-304800" algn="l" rtl="0">
              <a:lnSpc>
                <a:spcPct val="115000"/>
              </a:lnSpc>
              <a:spcBef>
                <a:spcPts val="0"/>
              </a:spcBef>
              <a:spcAft>
                <a:spcPts val="0"/>
              </a:spcAft>
              <a:buSzPts val="1200"/>
              <a:buFont typeface="Helvetica Neue"/>
              <a:buChar char="•"/>
            </a:pPr>
            <a:r>
              <a:rPr lang="en" sz="1600" b="0" dirty="0"/>
              <a:t>Example: ‘can’t feed 9 kids family’</a:t>
            </a:r>
            <a:endParaRPr sz="1600" b="0" dirty="0"/>
          </a:p>
          <a:p>
            <a:pPr marL="914400" lvl="1" indent="-304800" algn="l" rtl="0">
              <a:lnSpc>
                <a:spcPct val="115000"/>
              </a:lnSpc>
              <a:spcBef>
                <a:spcPts val="0"/>
              </a:spcBef>
              <a:spcAft>
                <a:spcPts val="0"/>
              </a:spcAft>
              <a:buSzPts val="1200"/>
              <a:buFont typeface="Helvetica Neue"/>
              <a:buChar char="•"/>
            </a:pPr>
            <a:r>
              <a:rPr lang="en" sz="1600" b="0" dirty="0"/>
              <a:t>Equivalent to ‘population’ but the context means it is not an attributing factor</a:t>
            </a:r>
            <a:endParaRPr sz="1600" b="0" dirty="0"/>
          </a:p>
          <a:p>
            <a:pPr marL="0" lvl="0" indent="0" algn="l" rtl="0">
              <a:lnSpc>
                <a:spcPct val="115000"/>
              </a:lnSpc>
              <a:spcBef>
                <a:spcPts val="0"/>
              </a:spcBef>
              <a:spcAft>
                <a:spcPts val="0"/>
              </a:spcAft>
              <a:buNone/>
            </a:pPr>
            <a:endParaRPr sz="1200" b="0" dirty="0">
              <a:latin typeface="Helvetica Neue"/>
              <a:ea typeface="Helvetica Neue"/>
              <a:cs typeface="Helvetica Neue"/>
              <a:sym typeface="Helvetica Neue"/>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45"/>
          <p:cNvSpPr txBox="1">
            <a:spLocks noGrp="1"/>
          </p:cNvSpPr>
          <p:nvPr>
            <p:ph type="title"/>
          </p:nvPr>
        </p:nvSpPr>
        <p:spPr>
          <a:xfrm>
            <a:off x="250050" y="-1"/>
            <a:ext cx="8643900" cy="1006200"/>
          </a:xfrm>
          <a:prstGeom prst="rect">
            <a:avLst/>
          </a:prstGeom>
          <a:noFill/>
          <a:ln>
            <a:noFill/>
          </a:ln>
        </p:spPr>
        <p:txBody>
          <a:bodyPr spcFirstLastPara="1" wrap="square" lIns="32750" tIns="32750" rIns="32750" bIns="32750" anchor="ctr" anchorCtr="0">
            <a:normAutofit/>
          </a:bodyPr>
          <a:lstStyle/>
          <a:p>
            <a:pPr marL="0" lvl="0" indent="0" algn="ctr" rtl="0">
              <a:lnSpc>
                <a:spcPct val="100000"/>
              </a:lnSpc>
              <a:spcBef>
                <a:spcPts val="0"/>
              </a:spcBef>
              <a:spcAft>
                <a:spcPts val="0"/>
              </a:spcAft>
              <a:buClr>
                <a:srgbClr val="535353"/>
              </a:buClr>
              <a:buSzPts val="4600"/>
              <a:buFont typeface="Helvetica Neue"/>
              <a:buNone/>
            </a:pPr>
            <a:r>
              <a:rPr lang="en" sz="4100"/>
              <a:t>Approach</a:t>
            </a:r>
            <a:endParaRPr sz="4100"/>
          </a:p>
        </p:txBody>
      </p:sp>
      <p:sp>
        <p:nvSpPr>
          <p:cNvPr id="265" name="Google Shape;265;p45"/>
          <p:cNvSpPr txBox="1">
            <a:spLocks noGrp="1"/>
          </p:cNvSpPr>
          <p:nvPr>
            <p:ph type="sldNum" idx="12"/>
          </p:nvPr>
        </p:nvSpPr>
        <p:spPr>
          <a:xfrm>
            <a:off x="4450199" y="4882307"/>
            <a:ext cx="234600" cy="197400"/>
          </a:xfrm>
          <a:prstGeom prst="rect">
            <a:avLst/>
          </a:prstGeom>
          <a:noFill/>
          <a:ln>
            <a:noFill/>
          </a:ln>
        </p:spPr>
        <p:txBody>
          <a:bodyPr spcFirstLastPara="1" wrap="square" lIns="32750" tIns="32750" rIns="32750" bIns="32750" anchor="t" anchorCtr="0">
            <a:normAutofit fontScale="85000" lnSpcReduction="20000"/>
          </a:bodyPr>
          <a:lstStyle/>
          <a:p>
            <a:pPr marL="0" lvl="0" indent="0" algn="ctr" rtl="0">
              <a:lnSpc>
                <a:spcPct val="100000"/>
              </a:lnSpc>
              <a:spcBef>
                <a:spcPts val="0"/>
              </a:spcBef>
              <a:spcAft>
                <a:spcPts val="0"/>
              </a:spcAft>
              <a:buClr>
                <a:srgbClr val="535353"/>
              </a:buClr>
              <a:buSzPct val="100000"/>
              <a:buFont typeface="Helvetica Neue"/>
              <a:buNone/>
            </a:pPr>
            <a:fld id="{00000000-1234-1234-1234-123412341234}" type="slidenum">
              <a:rPr lang="en"/>
              <a:t>12</a:t>
            </a:fld>
            <a:endParaRPr/>
          </a:p>
        </p:txBody>
      </p:sp>
      <p:pic>
        <p:nvPicPr>
          <p:cNvPr id="266" name="Google Shape;266;p45"/>
          <p:cNvPicPr preferRelativeResize="0"/>
          <p:nvPr/>
        </p:nvPicPr>
        <p:blipFill>
          <a:blip r:embed="rId3">
            <a:alphaModFix/>
          </a:blip>
          <a:stretch>
            <a:fillRect/>
          </a:stretch>
        </p:blipFill>
        <p:spPr>
          <a:xfrm>
            <a:off x="1764200" y="1283200"/>
            <a:ext cx="5615600" cy="34503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45"/>
          <p:cNvSpPr txBox="1">
            <a:spLocks noGrp="1"/>
          </p:cNvSpPr>
          <p:nvPr>
            <p:ph type="title"/>
          </p:nvPr>
        </p:nvSpPr>
        <p:spPr>
          <a:xfrm>
            <a:off x="250050" y="-1"/>
            <a:ext cx="8643900" cy="1006200"/>
          </a:xfrm>
          <a:prstGeom prst="rect">
            <a:avLst/>
          </a:prstGeom>
          <a:noFill/>
          <a:ln>
            <a:noFill/>
          </a:ln>
        </p:spPr>
        <p:txBody>
          <a:bodyPr spcFirstLastPara="1" wrap="square" lIns="32750" tIns="32750" rIns="32750" bIns="32750" anchor="ctr" anchorCtr="0">
            <a:normAutofit/>
          </a:bodyPr>
          <a:lstStyle/>
          <a:p>
            <a:pPr marL="0" lvl="0" indent="0" algn="ctr" rtl="0">
              <a:lnSpc>
                <a:spcPct val="100000"/>
              </a:lnSpc>
              <a:spcBef>
                <a:spcPts val="0"/>
              </a:spcBef>
              <a:spcAft>
                <a:spcPts val="0"/>
              </a:spcAft>
              <a:buClr>
                <a:srgbClr val="535353"/>
              </a:buClr>
              <a:buSzPts val="4600"/>
              <a:buFont typeface="Helvetica Neue"/>
              <a:buNone/>
            </a:pPr>
            <a:r>
              <a:rPr lang="en" sz="4100"/>
              <a:t>Approach</a:t>
            </a:r>
            <a:endParaRPr sz="4100"/>
          </a:p>
        </p:txBody>
      </p:sp>
      <p:sp>
        <p:nvSpPr>
          <p:cNvPr id="265" name="Google Shape;265;p45"/>
          <p:cNvSpPr txBox="1">
            <a:spLocks noGrp="1"/>
          </p:cNvSpPr>
          <p:nvPr>
            <p:ph type="sldNum" idx="12"/>
          </p:nvPr>
        </p:nvSpPr>
        <p:spPr>
          <a:xfrm>
            <a:off x="4450199" y="4882307"/>
            <a:ext cx="234600" cy="197400"/>
          </a:xfrm>
          <a:prstGeom prst="rect">
            <a:avLst/>
          </a:prstGeom>
          <a:noFill/>
          <a:ln>
            <a:noFill/>
          </a:ln>
        </p:spPr>
        <p:txBody>
          <a:bodyPr spcFirstLastPara="1" wrap="square" lIns="32750" tIns="32750" rIns="32750" bIns="32750" anchor="t" anchorCtr="0">
            <a:normAutofit fontScale="85000" lnSpcReduction="20000"/>
          </a:bodyPr>
          <a:lstStyle/>
          <a:p>
            <a:pPr marL="0" lvl="0" indent="0" algn="ctr" rtl="0">
              <a:lnSpc>
                <a:spcPct val="100000"/>
              </a:lnSpc>
              <a:spcBef>
                <a:spcPts val="0"/>
              </a:spcBef>
              <a:spcAft>
                <a:spcPts val="0"/>
              </a:spcAft>
              <a:buClr>
                <a:srgbClr val="535353"/>
              </a:buClr>
              <a:buSzPct val="100000"/>
              <a:buFont typeface="Helvetica Neue"/>
              <a:buNone/>
            </a:pPr>
            <a:fld id="{00000000-1234-1234-1234-123412341234}" type="slidenum">
              <a:rPr lang="en"/>
              <a:t>13</a:t>
            </a:fld>
            <a:endParaRPr/>
          </a:p>
        </p:txBody>
      </p:sp>
      <p:pic>
        <p:nvPicPr>
          <p:cNvPr id="3" name="Picture 2">
            <a:extLst>
              <a:ext uri="{FF2B5EF4-FFF2-40B4-BE49-F238E27FC236}">
                <a16:creationId xmlns:a16="http://schemas.microsoft.com/office/drawing/2014/main" id="{28FDBB8A-8EDE-8FD9-C6E2-02703E38A30F}"/>
              </a:ext>
            </a:extLst>
          </p:cNvPr>
          <p:cNvPicPr>
            <a:picLocks noChangeAspect="1"/>
          </p:cNvPicPr>
          <p:nvPr/>
        </p:nvPicPr>
        <p:blipFill>
          <a:blip r:embed="rId3"/>
          <a:stretch>
            <a:fillRect/>
          </a:stretch>
        </p:blipFill>
        <p:spPr>
          <a:xfrm>
            <a:off x="2404269" y="1148089"/>
            <a:ext cx="4533244" cy="3316381"/>
          </a:xfrm>
          <a:prstGeom prst="rect">
            <a:avLst/>
          </a:prstGeom>
        </p:spPr>
      </p:pic>
    </p:spTree>
    <p:extLst>
      <p:ext uri="{BB962C8B-B14F-4D97-AF65-F5344CB8AC3E}">
        <p14:creationId xmlns:p14="http://schemas.microsoft.com/office/powerpoint/2010/main" val="41615052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46"/>
          <p:cNvSpPr txBox="1">
            <a:spLocks noGrp="1"/>
          </p:cNvSpPr>
          <p:nvPr>
            <p:ph type="title"/>
          </p:nvPr>
        </p:nvSpPr>
        <p:spPr>
          <a:xfrm>
            <a:off x="250050" y="-1"/>
            <a:ext cx="8643900" cy="1006200"/>
          </a:xfrm>
          <a:prstGeom prst="rect">
            <a:avLst/>
          </a:prstGeom>
          <a:noFill/>
          <a:ln>
            <a:noFill/>
          </a:ln>
        </p:spPr>
        <p:txBody>
          <a:bodyPr spcFirstLastPara="1" wrap="square" lIns="32750" tIns="32750" rIns="32750" bIns="32750" anchor="ctr" anchorCtr="0">
            <a:normAutofit/>
          </a:bodyPr>
          <a:lstStyle/>
          <a:p>
            <a:pPr marL="0" lvl="0" indent="0" algn="ctr" rtl="0">
              <a:lnSpc>
                <a:spcPct val="100000"/>
              </a:lnSpc>
              <a:spcBef>
                <a:spcPts val="0"/>
              </a:spcBef>
              <a:spcAft>
                <a:spcPts val="0"/>
              </a:spcAft>
              <a:buClr>
                <a:srgbClr val="535353"/>
              </a:buClr>
              <a:buSzPts val="4600"/>
              <a:buFont typeface="Helvetica Neue"/>
              <a:buNone/>
            </a:pPr>
            <a:r>
              <a:rPr lang="en" sz="4100"/>
              <a:t>Approach</a:t>
            </a:r>
            <a:endParaRPr sz="4100"/>
          </a:p>
        </p:txBody>
      </p:sp>
      <p:sp>
        <p:nvSpPr>
          <p:cNvPr id="272" name="Google Shape;272;p46"/>
          <p:cNvSpPr txBox="1">
            <a:spLocks noGrp="1"/>
          </p:cNvSpPr>
          <p:nvPr>
            <p:ph type="sldNum" idx="12"/>
          </p:nvPr>
        </p:nvSpPr>
        <p:spPr>
          <a:xfrm>
            <a:off x="4450199" y="4882307"/>
            <a:ext cx="234600" cy="197400"/>
          </a:xfrm>
          <a:prstGeom prst="rect">
            <a:avLst/>
          </a:prstGeom>
          <a:noFill/>
          <a:ln>
            <a:noFill/>
          </a:ln>
        </p:spPr>
        <p:txBody>
          <a:bodyPr spcFirstLastPara="1" wrap="square" lIns="32750" tIns="32750" rIns="32750" bIns="32750" anchor="t" anchorCtr="0">
            <a:normAutofit fontScale="85000" lnSpcReduction="20000"/>
          </a:bodyPr>
          <a:lstStyle/>
          <a:p>
            <a:pPr marL="0" lvl="0" indent="0" algn="ctr" rtl="0">
              <a:lnSpc>
                <a:spcPct val="100000"/>
              </a:lnSpc>
              <a:spcBef>
                <a:spcPts val="0"/>
              </a:spcBef>
              <a:spcAft>
                <a:spcPts val="0"/>
              </a:spcAft>
              <a:buClr>
                <a:srgbClr val="535353"/>
              </a:buClr>
              <a:buSzPct val="100000"/>
              <a:buFont typeface="Helvetica Neue"/>
              <a:buNone/>
            </a:pPr>
            <a:fld id="{00000000-1234-1234-1234-123412341234}" type="slidenum">
              <a:rPr lang="en"/>
              <a:t>14</a:t>
            </a:fld>
            <a:endParaRPr/>
          </a:p>
        </p:txBody>
      </p:sp>
      <p:pic>
        <p:nvPicPr>
          <p:cNvPr id="273" name="Google Shape;273;p46"/>
          <p:cNvPicPr preferRelativeResize="0"/>
          <p:nvPr/>
        </p:nvPicPr>
        <p:blipFill>
          <a:blip r:embed="rId3">
            <a:alphaModFix/>
          </a:blip>
          <a:stretch>
            <a:fillRect/>
          </a:stretch>
        </p:blipFill>
        <p:spPr>
          <a:xfrm>
            <a:off x="1742588" y="1006200"/>
            <a:ext cx="5649827" cy="40080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47"/>
          <p:cNvSpPr txBox="1">
            <a:spLocks noGrp="1"/>
          </p:cNvSpPr>
          <p:nvPr>
            <p:ph type="title"/>
          </p:nvPr>
        </p:nvSpPr>
        <p:spPr>
          <a:xfrm>
            <a:off x="250031" y="133945"/>
            <a:ext cx="8643900" cy="1285800"/>
          </a:xfrm>
          <a:prstGeom prst="rect">
            <a:avLst/>
          </a:prstGeom>
        </p:spPr>
        <p:txBody>
          <a:bodyPr spcFirstLastPara="1" wrap="square" lIns="32750" tIns="32750" rIns="32750" bIns="32750" anchor="ctr" anchorCtr="0">
            <a:normAutofit/>
          </a:bodyPr>
          <a:lstStyle/>
          <a:p>
            <a:pPr marL="0" lvl="0" indent="0" algn="ctr" rtl="0">
              <a:spcBef>
                <a:spcPts val="0"/>
              </a:spcBef>
              <a:spcAft>
                <a:spcPts val="0"/>
              </a:spcAft>
              <a:buNone/>
            </a:pPr>
            <a:r>
              <a:rPr lang="en" sz="4100"/>
              <a:t>Performance Measures</a:t>
            </a:r>
            <a:endParaRPr sz="4100"/>
          </a:p>
        </p:txBody>
      </p:sp>
      <p:sp>
        <p:nvSpPr>
          <p:cNvPr id="279" name="Google Shape;279;p47"/>
          <p:cNvSpPr txBox="1">
            <a:spLocks noGrp="1"/>
          </p:cNvSpPr>
          <p:nvPr>
            <p:ph type="body" idx="1"/>
          </p:nvPr>
        </p:nvSpPr>
        <p:spPr>
          <a:xfrm>
            <a:off x="250031" y="1681014"/>
            <a:ext cx="8643900" cy="3080700"/>
          </a:xfrm>
          <a:prstGeom prst="rect">
            <a:avLst/>
          </a:prstGeom>
        </p:spPr>
        <p:txBody>
          <a:bodyPr spcFirstLastPara="1" wrap="square" lIns="32750" tIns="32750" rIns="32750" bIns="32750" anchor="ctr" anchorCtr="0">
            <a:normAutofit lnSpcReduction="10000"/>
          </a:bodyPr>
          <a:lstStyle/>
          <a:p>
            <a:pPr marL="457200" lvl="0" indent="-330200" algn="l" rtl="0">
              <a:spcBef>
                <a:spcPts val="2400"/>
              </a:spcBef>
              <a:spcAft>
                <a:spcPts val="0"/>
              </a:spcAft>
              <a:buSzPts val="1600"/>
              <a:buFont typeface="Helvetica Neue"/>
              <a:buChar char="•"/>
            </a:pPr>
            <a:r>
              <a:rPr lang="en" sz="1600" b="0">
                <a:latin typeface="Helvetica Neue"/>
                <a:ea typeface="Helvetica Neue"/>
                <a:cs typeface="Helvetica Neue"/>
                <a:sym typeface="Helvetica Neue"/>
              </a:rPr>
              <a:t>The number of comments associated with an attribution factor was found to be extremely low in comparison to comments not associated with any attribution factors.</a:t>
            </a:r>
            <a:endParaRPr sz="1600" b="0">
              <a:latin typeface="Helvetica Neue"/>
              <a:ea typeface="Helvetica Neue"/>
              <a:cs typeface="Helvetica Neue"/>
              <a:sym typeface="Helvetica Neue"/>
            </a:endParaRPr>
          </a:p>
          <a:p>
            <a:pPr marL="457200" lvl="0" indent="-330200" algn="l" rtl="0">
              <a:spcBef>
                <a:spcPts val="0"/>
              </a:spcBef>
              <a:spcAft>
                <a:spcPts val="0"/>
              </a:spcAft>
              <a:buSzPts val="1600"/>
              <a:buFont typeface="Helvetica Neue"/>
              <a:buChar char="•"/>
            </a:pPr>
            <a:r>
              <a:rPr lang="en" sz="1600" b="0">
                <a:latin typeface="Helvetica Neue"/>
                <a:ea typeface="Helvetica Neue"/>
                <a:cs typeface="Helvetica Neue"/>
                <a:sym typeface="Helvetica Neue"/>
              </a:rPr>
              <a:t>For this reason, the evaluation of the performance of the model is essential.</a:t>
            </a:r>
            <a:endParaRPr sz="1600" b="0">
              <a:latin typeface="Helvetica Neue"/>
              <a:ea typeface="Helvetica Neue"/>
              <a:cs typeface="Helvetica Neue"/>
              <a:sym typeface="Helvetica Neue"/>
            </a:endParaRPr>
          </a:p>
          <a:p>
            <a:pPr marL="457200" lvl="0" indent="-330200" algn="l" rtl="0">
              <a:spcBef>
                <a:spcPts val="0"/>
              </a:spcBef>
              <a:spcAft>
                <a:spcPts val="0"/>
              </a:spcAft>
              <a:buSzPts val="1600"/>
              <a:buFont typeface="Helvetica Neue"/>
              <a:buChar char="•"/>
            </a:pPr>
            <a:r>
              <a:rPr lang="en" sz="1600" b="0">
                <a:latin typeface="Helvetica Neue"/>
                <a:ea typeface="Helvetica Neue"/>
                <a:cs typeface="Helvetica Neue"/>
                <a:sym typeface="Helvetica Neue"/>
              </a:rPr>
              <a:t>The prediction is done in two parts: attribution detection and attribution resolution.</a:t>
            </a:r>
            <a:endParaRPr sz="1600" b="0">
              <a:latin typeface="Helvetica Neue"/>
              <a:ea typeface="Helvetica Neue"/>
              <a:cs typeface="Helvetica Neue"/>
              <a:sym typeface="Helvetica Neue"/>
            </a:endParaRPr>
          </a:p>
          <a:p>
            <a:pPr marL="457200" lvl="0" indent="-330200" algn="l" rtl="0">
              <a:spcBef>
                <a:spcPts val="0"/>
              </a:spcBef>
              <a:spcAft>
                <a:spcPts val="0"/>
              </a:spcAft>
              <a:buSzPts val="1600"/>
              <a:buFont typeface="Helvetica Neue"/>
              <a:buChar char="•"/>
            </a:pPr>
            <a:r>
              <a:rPr lang="en" sz="1600" b="0">
                <a:latin typeface="Helvetica Neue"/>
                <a:ea typeface="Helvetica Neue"/>
                <a:cs typeface="Helvetica Neue"/>
                <a:sym typeface="Helvetica Neue"/>
              </a:rPr>
              <a:t>For the detection task, we use a threshold value to determine if the sentence has any attribution.</a:t>
            </a:r>
            <a:endParaRPr sz="1600" b="0">
              <a:latin typeface="Helvetica Neue"/>
              <a:ea typeface="Helvetica Neue"/>
              <a:cs typeface="Helvetica Neue"/>
              <a:sym typeface="Helvetica Neue"/>
            </a:endParaRPr>
          </a:p>
          <a:p>
            <a:pPr marL="457200" lvl="0" indent="-330200" algn="l" rtl="0">
              <a:spcBef>
                <a:spcPts val="0"/>
              </a:spcBef>
              <a:spcAft>
                <a:spcPts val="0"/>
              </a:spcAft>
              <a:buSzPts val="1600"/>
              <a:buFont typeface="Helvetica Neue"/>
              <a:buChar char="•"/>
            </a:pPr>
            <a:r>
              <a:rPr lang="en" sz="1600" b="0">
                <a:latin typeface="Helvetica Neue"/>
                <a:ea typeface="Helvetica Neue"/>
                <a:cs typeface="Helvetica Neue"/>
                <a:sym typeface="Helvetica Neue"/>
              </a:rPr>
              <a:t>For the resolution task we use the best attribution factor.</a:t>
            </a:r>
            <a:endParaRPr sz="1600" b="0">
              <a:latin typeface="Helvetica Neue"/>
              <a:ea typeface="Helvetica Neue"/>
              <a:cs typeface="Helvetica Neue"/>
              <a:sym typeface="Helvetica Neue"/>
            </a:endParaRPr>
          </a:p>
          <a:p>
            <a:pPr marL="457200" lvl="0" indent="-330200" algn="l" rtl="0">
              <a:spcBef>
                <a:spcPts val="0"/>
              </a:spcBef>
              <a:spcAft>
                <a:spcPts val="0"/>
              </a:spcAft>
              <a:buSzPts val="1600"/>
              <a:buFont typeface="Helvetica Neue"/>
              <a:buChar char="•"/>
            </a:pPr>
            <a:r>
              <a:rPr lang="en" sz="1600" b="0">
                <a:latin typeface="Helvetica Neue"/>
                <a:ea typeface="Helvetica Neue"/>
                <a:cs typeface="Helvetica Neue"/>
                <a:sym typeface="Helvetica Neue"/>
              </a:rPr>
              <a:t>In presence of multiple attribution factors, we use a set membership test to assign a binary outcome.</a:t>
            </a:r>
            <a:endParaRPr sz="1600" b="0">
              <a:latin typeface="Helvetica Neue"/>
              <a:ea typeface="Helvetica Neue"/>
              <a:cs typeface="Helvetica Neue"/>
              <a:sym typeface="Helvetica Neue"/>
            </a:endParaRPr>
          </a:p>
          <a:p>
            <a:pPr marL="457200" lvl="0" indent="-330200" algn="l" rtl="0">
              <a:spcBef>
                <a:spcPts val="0"/>
              </a:spcBef>
              <a:spcAft>
                <a:spcPts val="0"/>
              </a:spcAft>
              <a:buSzPts val="1600"/>
              <a:buFont typeface="Helvetica Neue"/>
              <a:buChar char="•"/>
            </a:pPr>
            <a:r>
              <a:rPr lang="en" sz="1600" b="0">
                <a:latin typeface="Helvetica Neue"/>
                <a:ea typeface="Helvetica Neue"/>
                <a:cs typeface="Helvetica Neue"/>
                <a:sym typeface="Helvetica Neue"/>
              </a:rPr>
              <a:t>This binary outcome is an indicator function which denotes the success or failure of the resolution task.</a:t>
            </a:r>
            <a:endParaRPr sz="1600" b="0">
              <a:latin typeface="Helvetica Neue"/>
              <a:ea typeface="Helvetica Neue"/>
              <a:cs typeface="Helvetica Neue"/>
              <a:sym typeface="Helvetica Neue"/>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48"/>
          <p:cNvSpPr txBox="1">
            <a:spLocks noGrp="1"/>
          </p:cNvSpPr>
          <p:nvPr>
            <p:ph type="title"/>
          </p:nvPr>
        </p:nvSpPr>
        <p:spPr>
          <a:xfrm>
            <a:off x="250031" y="133945"/>
            <a:ext cx="8643900" cy="1285800"/>
          </a:xfrm>
          <a:prstGeom prst="rect">
            <a:avLst/>
          </a:prstGeom>
        </p:spPr>
        <p:txBody>
          <a:bodyPr spcFirstLastPara="1" wrap="square" lIns="32750" tIns="32750" rIns="32750" bIns="32750" anchor="ctr" anchorCtr="0">
            <a:normAutofit/>
          </a:bodyPr>
          <a:lstStyle/>
          <a:p>
            <a:pPr marL="0" lvl="0" indent="0" algn="ctr" rtl="0">
              <a:spcBef>
                <a:spcPts val="0"/>
              </a:spcBef>
              <a:spcAft>
                <a:spcPts val="0"/>
              </a:spcAft>
              <a:buNone/>
            </a:pPr>
            <a:r>
              <a:rPr lang="en" sz="4100"/>
              <a:t>Results</a:t>
            </a:r>
            <a:endParaRPr sz="4100"/>
          </a:p>
        </p:txBody>
      </p:sp>
      <p:sp>
        <p:nvSpPr>
          <p:cNvPr id="285" name="Google Shape;285;p48"/>
          <p:cNvSpPr txBox="1">
            <a:spLocks noGrp="1"/>
          </p:cNvSpPr>
          <p:nvPr>
            <p:ph type="body" idx="1"/>
          </p:nvPr>
        </p:nvSpPr>
        <p:spPr>
          <a:xfrm>
            <a:off x="3037200" y="1626750"/>
            <a:ext cx="6106800" cy="3328800"/>
          </a:xfrm>
          <a:prstGeom prst="rect">
            <a:avLst/>
          </a:prstGeom>
        </p:spPr>
        <p:txBody>
          <a:bodyPr spcFirstLastPara="1" wrap="square" lIns="32750" tIns="32750" rIns="32750" bIns="32750" anchor="ctr" anchorCtr="0">
            <a:normAutofit/>
          </a:bodyPr>
          <a:lstStyle/>
          <a:p>
            <a:pPr marL="457200" lvl="0" indent="-330200" algn="l" rtl="0">
              <a:spcBef>
                <a:spcPts val="2400"/>
              </a:spcBef>
              <a:spcAft>
                <a:spcPts val="0"/>
              </a:spcAft>
              <a:buSzPts val="1600"/>
              <a:buFont typeface="Helvetica Neue"/>
              <a:buChar char="•"/>
            </a:pPr>
            <a:r>
              <a:rPr lang="en" sz="1600" b="0" dirty="0">
                <a:latin typeface="Helvetica Neue"/>
                <a:ea typeface="Helvetica Neue"/>
                <a:cs typeface="Helvetica Neue"/>
                <a:sym typeface="Helvetica Neue"/>
              </a:rPr>
              <a:t>The metrics used to evaluate the results are precision, recall, F1 score, and accuracy.</a:t>
            </a:r>
            <a:endParaRPr sz="1600" b="0" dirty="0">
              <a:latin typeface="Helvetica Neue"/>
              <a:ea typeface="Helvetica Neue"/>
              <a:cs typeface="Helvetica Neue"/>
              <a:sym typeface="Helvetica Neue"/>
            </a:endParaRPr>
          </a:p>
          <a:p>
            <a:pPr marL="457200" lvl="0" indent="-330200" algn="l" rtl="0">
              <a:spcBef>
                <a:spcPts val="0"/>
              </a:spcBef>
              <a:spcAft>
                <a:spcPts val="0"/>
              </a:spcAft>
              <a:buSzPts val="1600"/>
              <a:buFont typeface="Helvetica Neue"/>
              <a:buChar char="•"/>
            </a:pPr>
            <a:r>
              <a:rPr lang="en" sz="1600" b="0" dirty="0">
                <a:latin typeface="Helvetica Neue"/>
                <a:ea typeface="Helvetica Neue"/>
                <a:cs typeface="Helvetica Neue"/>
                <a:sym typeface="Helvetica Neue"/>
              </a:rPr>
              <a:t>It is found that on the detection task, all BERT models perform similarly.</a:t>
            </a:r>
            <a:endParaRPr sz="1600" b="0" dirty="0">
              <a:latin typeface="Helvetica Neue"/>
              <a:ea typeface="Helvetica Neue"/>
              <a:cs typeface="Helvetica Neue"/>
              <a:sym typeface="Helvetica Neue"/>
            </a:endParaRPr>
          </a:p>
          <a:p>
            <a:pPr marL="457200" lvl="0" indent="-330200" algn="l" rtl="0">
              <a:spcBef>
                <a:spcPts val="0"/>
              </a:spcBef>
              <a:spcAft>
                <a:spcPts val="0"/>
              </a:spcAft>
              <a:buSzPts val="1600"/>
              <a:buFont typeface="Helvetica Neue"/>
              <a:buChar char="•"/>
            </a:pPr>
            <a:r>
              <a:rPr lang="en" sz="1600" b="0" dirty="0">
                <a:latin typeface="Helvetica Neue"/>
                <a:ea typeface="Helvetica Neue"/>
                <a:cs typeface="Helvetica Neue"/>
                <a:sym typeface="Helvetica Neue"/>
              </a:rPr>
              <a:t>On the resolution task, the F1 score keeps improving as it gets more sophisticated.</a:t>
            </a:r>
            <a:endParaRPr sz="1600" b="0" dirty="0">
              <a:latin typeface="Helvetica Neue"/>
              <a:ea typeface="Helvetica Neue"/>
              <a:cs typeface="Helvetica Neue"/>
              <a:sym typeface="Helvetica Neue"/>
            </a:endParaRPr>
          </a:p>
          <a:p>
            <a:pPr marL="457200" lvl="0" indent="-330200" algn="l" rtl="0">
              <a:spcBef>
                <a:spcPts val="0"/>
              </a:spcBef>
              <a:spcAft>
                <a:spcPts val="0"/>
              </a:spcAft>
              <a:buSzPts val="1600"/>
              <a:buFont typeface="Helvetica Neue"/>
              <a:buChar char="•"/>
            </a:pPr>
            <a:r>
              <a:rPr lang="en" sz="1600" b="0" dirty="0">
                <a:latin typeface="Helvetica Neue"/>
                <a:ea typeface="Helvetica Neue"/>
                <a:cs typeface="Helvetica Neue"/>
                <a:sym typeface="Helvetica Neue"/>
              </a:rPr>
              <a:t>Since most of the attribution factors are semantically close, relaxed resolution criterion is considered.</a:t>
            </a:r>
            <a:endParaRPr sz="1600" b="0" dirty="0">
              <a:latin typeface="Helvetica Neue"/>
              <a:ea typeface="Helvetica Neue"/>
              <a:cs typeface="Helvetica Neue"/>
              <a:sym typeface="Helvetica Neue"/>
            </a:endParaRPr>
          </a:p>
          <a:p>
            <a:pPr marL="0" lvl="0" indent="0" algn="l" rtl="0">
              <a:spcBef>
                <a:spcPts val="2400"/>
              </a:spcBef>
              <a:spcAft>
                <a:spcPts val="0"/>
              </a:spcAft>
              <a:buNone/>
            </a:pPr>
            <a:r>
              <a:rPr lang="en" sz="1600" b="0" dirty="0">
                <a:latin typeface="Helvetica Neue"/>
                <a:ea typeface="Helvetica Neue"/>
                <a:cs typeface="Helvetica Neue"/>
                <a:sym typeface="Helvetica Neue"/>
              </a:rPr>
              <a:t>i</a:t>
            </a:r>
            <a:endParaRPr sz="1600" b="0" dirty="0">
              <a:latin typeface="Helvetica Neue"/>
              <a:ea typeface="Helvetica Neue"/>
              <a:cs typeface="Helvetica Neue"/>
              <a:sym typeface="Helvetica Neue"/>
            </a:endParaRPr>
          </a:p>
          <a:p>
            <a:pPr marL="0" lvl="0" indent="0" algn="l" rtl="0">
              <a:spcBef>
                <a:spcPts val="2400"/>
              </a:spcBef>
              <a:spcAft>
                <a:spcPts val="0"/>
              </a:spcAft>
              <a:buNone/>
            </a:pPr>
            <a:endParaRPr sz="1600" b="0" dirty="0">
              <a:latin typeface="Helvetica Neue"/>
              <a:ea typeface="Helvetica Neue"/>
              <a:cs typeface="Helvetica Neue"/>
              <a:sym typeface="Helvetica Neue"/>
            </a:endParaRPr>
          </a:p>
        </p:txBody>
      </p:sp>
      <p:pic>
        <p:nvPicPr>
          <p:cNvPr id="286" name="Google Shape;286;p48"/>
          <p:cNvPicPr preferRelativeResize="0"/>
          <p:nvPr/>
        </p:nvPicPr>
        <p:blipFill rotWithShape="1">
          <a:blip r:embed="rId3">
            <a:alphaModFix/>
          </a:blip>
          <a:srcRect r="-10741" b="-14025"/>
          <a:stretch/>
        </p:blipFill>
        <p:spPr>
          <a:xfrm>
            <a:off x="0" y="1551500"/>
            <a:ext cx="3488550" cy="35919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49"/>
          <p:cNvSpPr txBox="1">
            <a:spLocks noGrp="1"/>
          </p:cNvSpPr>
          <p:nvPr>
            <p:ph type="body" idx="1"/>
          </p:nvPr>
        </p:nvSpPr>
        <p:spPr>
          <a:xfrm>
            <a:off x="4572000" y="159850"/>
            <a:ext cx="4321800" cy="4602000"/>
          </a:xfrm>
          <a:prstGeom prst="rect">
            <a:avLst/>
          </a:prstGeom>
        </p:spPr>
        <p:txBody>
          <a:bodyPr spcFirstLastPara="1" wrap="square" lIns="32750" tIns="32750" rIns="32750" bIns="32750" anchor="ctr" anchorCtr="0">
            <a:normAutofit/>
          </a:bodyPr>
          <a:lstStyle/>
          <a:p>
            <a:pPr marL="457200" lvl="0" indent="-330200" algn="l" rtl="0">
              <a:spcBef>
                <a:spcPts val="2400"/>
              </a:spcBef>
              <a:spcAft>
                <a:spcPts val="0"/>
              </a:spcAft>
              <a:buSzPts val="1600"/>
              <a:buFont typeface="Helvetica Neue"/>
              <a:buChar char="•"/>
            </a:pPr>
            <a:r>
              <a:rPr lang="en" sz="1600" b="0">
                <a:latin typeface="Helvetica Neue"/>
                <a:ea typeface="Helvetica Neue"/>
                <a:cs typeface="Helvetica Neue"/>
                <a:sym typeface="Helvetica Neue"/>
              </a:rPr>
              <a:t>The model was able to identify the attribution factors correctly even though the comments are longer with more grammatical errors.</a:t>
            </a:r>
            <a:endParaRPr sz="1600" b="0">
              <a:latin typeface="Helvetica Neue"/>
              <a:ea typeface="Helvetica Neue"/>
              <a:cs typeface="Helvetica Neue"/>
              <a:sym typeface="Helvetica Neue"/>
            </a:endParaRPr>
          </a:p>
          <a:p>
            <a:pPr marL="457200" lvl="0" indent="-330200" algn="l" rtl="0">
              <a:spcBef>
                <a:spcPts val="0"/>
              </a:spcBef>
              <a:spcAft>
                <a:spcPts val="0"/>
              </a:spcAft>
              <a:buSzPts val="1600"/>
              <a:buFont typeface="Helvetica Neue"/>
              <a:buChar char="•"/>
            </a:pPr>
            <a:r>
              <a:rPr lang="en" sz="1600" b="0">
                <a:latin typeface="Helvetica Neue"/>
                <a:ea typeface="Helvetica Neue"/>
                <a:cs typeface="Helvetica Neue"/>
                <a:sym typeface="Helvetica Neue"/>
              </a:rPr>
              <a:t>It could also predict multiple attribution factors with high accuracy.</a:t>
            </a:r>
            <a:endParaRPr sz="1600" b="0">
              <a:latin typeface="Helvetica Neue"/>
              <a:ea typeface="Helvetica Neue"/>
              <a:cs typeface="Helvetica Neue"/>
              <a:sym typeface="Helvetica Neue"/>
            </a:endParaRPr>
          </a:p>
          <a:p>
            <a:pPr marL="457200" lvl="0" indent="-330200" algn="l" rtl="0">
              <a:spcBef>
                <a:spcPts val="0"/>
              </a:spcBef>
              <a:spcAft>
                <a:spcPts val="0"/>
              </a:spcAft>
              <a:buSzPts val="1600"/>
              <a:buFont typeface="Helvetica Neue"/>
              <a:buChar char="•"/>
            </a:pPr>
            <a:r>
              <a:rPr lang="en" sz="1600" b="0">
                <a:latin typeface="Helvetica Neue"/>
                <a:ea typeface="Helvetica Neue"/>
                <a:cs typeface="Helvetica Neue"/>
                <a:sym typeface="Helvetica Neue"/>
              </a:rPr>
              <a:t>There are a few failures since the model fails to understand the negation due to BERT’s inability to handle negation.</a:t>
            </a:r>
            <a:endParaRPr sz="1600" b="0">
              <a:latin typeface="Helvetica Neue"/>
              <a:ea typeface="Helvetica Neue"/>
              <a:cs typeface="Helvetica Neue"/>
              <a:sym typeface="Helvetica Neue"/>
            </a:endParaRPr>
          </a:p>
        </p:txBody>
      </p:sp>
      <p:pic>
        <p:nvPicPr>
          <p:cNvPr id="292" name="Google Shape;292;p49"/>
          <p:cNvPicPr preferRelativeResize="0"/>
          <p:nvPr/>
        </p:nvPicPr>
        <p:blipFill>
          <a:blip r:embed="rId3">
            <a:alphaModFix/>
          </a:blip>
          <a:stretch>
            <a:fillRect/>
          </a:stretch>
        </p:blipFill>
        <p:spPr>
          <a:xfrm>
            <a:off x="152400" y="0"/>
            <a:ext cx="4321799" cy="2941224"/>
          </a:xfrm>
          <a:prstGeom prst="rect">
            <a:avLst/>
          </a:prstGeom>
          <a:noFill/>
          <a:ln>
            <a:noFill/>
          </a:ln>
        </p:spPr>
      </p:pic>
      <p:pic>
        <p:nvPicPr>
          <p:cNvPr id="293" name="Google Shape;293;p49"/>
          <p:cNvPicPr preferRelativeResize="0"/>
          <p:nvPr/>
        </p:nvPicPr>
        <p:blipFill>
          <a:blip r:embed="rId4">
            <a:alphaModFix/>
          </a:blip>
          <a:stretch>
            <a:fillRect/>
          </a:stretch>
        </p:blipFill>
        <p:spPr>
          <a:xfrm>
            <a:off x="309000" y="3017425"/>
            <a:ext cx="4165200" cy="20498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50"/>
          <p:cNvSpPr txBox="1">
            <a:spLocks noGrp="1"/>
          </p:cNvSpPr>
          <p:nvPr>
            <p:ph type="body" idx="1"/>
          </p:nvPr>
        </p:nvSpPr>
        <p:spPr>
          <a:xfrm>
            <a:off x="358175" y="159850"/>
            <a:ext cx="8535600" cy="4602000"/>
          </a:xfrm>
          <a:prstGeom prst="rect">
            <a:avLst/>
          </a:prstGeom>
        </p:spPr>
        <p:txBody>
          <a:bodyPr spcFirstLastPara="1" wrap="square" lIns="32750" tIns="32750" rIns="32750" bIns="32750" anchor="ctr" anchorCtr="0">
            <a:normAutofit/>
          </a:bodyPr>
          <a:lstStyle/>
          <a:p>
            <a:pPr marL="127000" lvl="0" indent="0" algn="ctr" rtl="0">
              <a:spcBef>
                <a:spcPts val="2400"/>
              </a:spcBef>
              <a:spcAft>
                <a:spcPts val="0"/>
              </a:spcAft>
              <a:buSzPts val="1600"/>
              <a:buNone/>
            </a:pPr>
            <a:r>
              <a:rPr lang="en" sz="2000" b="0" dirty="0">
                <a:latin typeface="Helvetica Neue"/>
                <a:ea typeface="Helvetica Neue"/>
                <a:cs typeface="Helvetica Neue"/>
                <a:sym typeface="Helvetica Neue"/>
              </a:rPr>
              <a:t>ANY QUESTIONS?</a:t>
            </a:r>
            <a:endParaRPr sz="2000" b="0" dirty="0">
              <a:latin typeface="Helvetica Neue"/>
              <a:ea typeface="Helvetica Neue"/>
              <a:cs typeface="Helvetica Neue"/>
              <a:sym typeface="Helvetica Neue"/>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bg>
      <p:bgPr>
        <a:blipFill>
          <a:blip r:embed="rId3">
            <a:alphaModFix/>
          </a:blip>
          <a:stretch>
            <a:fillRect/>
          </a:stretch>
        </a:blipFill>
        <a:effectLst/>
      </p:bgPr>
    </p:bg>
    <p:spTree>
      <p:nvGrpSpPr>
        <p:cNvPr id="1" name="Shape 302"/>
        <p:cNvGrpSpPr/>
        <p:nvPr/>
      </p:nvGrpSpPr>
      <p:grpSpPr>
        <a:xfrm>
          <a:off x="0" y="0"/>
          <a:ext cx="0" cy="0"/>
          <a:chOff x="0" y="0"/>
          <a:chExt cx="0" cy="0"/>
        </a:xfrm>
      </p:grpSpPr>
      <p:sp>
        <p:nvSpPr>
          <p:cNvPr id="303" name="Google Shape;303;p51"/>
          <p:cNvSpPr txBox="1">
            <a:spLocks noGrp="1"/>
          </p:cNvSpPr>
          <p:nvPr>
            <p:ph type="title"/>
          </p:nvPr>
        </p:nvSpPr>
        <p:spPr>
          <a:xfrm>
            <a:off x="1874520" y="2147238"/>
            <a:ext cx="7168800" cy="596700"/>
          </a:xfrm>
          <a:prstGeom prst="rect">
            <a:avLst/>
          </a:prstGeom>
          <a:noFill/>
          <a:ln>
            <a:noFill/>
          </a:ln>
        </p:spPr>
        <p:txBody>
          <a:bodyPr spcFirstLastPara="1" wrap="square" lIns="58925" tIns="29450" rIns="58925" bIns="29450" anchor="ctr" anchorCtr="0">
            <a:noAutofit/>
          </a:bodyPr>
          <a:lstStyle/>
          <a:p>
            <a:pPr marL="0" lvl="0" indent="0" algn="l" rtl="0">
              <a:spcBef>
                <a:spcPts val="0"/>
              </a:spcBef>
              <a:spcAft>
                <a:spcPts val="0"/>
              </a:spcAft>
              <a:buNone/>
            </a:pPr>
            <a:r>
              <a:rPr lang="en"/>
              <a:t>Thank you!</a:t>
            </a:r>
            <a:endParaRPr/>
          </a:p>
        </p:txBody>
      </p:sp>
      <p:sp>
        <p:nvSpPr>
          <p:cNvPr id="304" name="Google Shape;304;p51"/>
          <p:cNvSpPr txBox="1">
            <a:spLocks noGrp="1"/>
          </p:cNvSpPr>
          <p:nvPr>
            <p:ph type="body" idx="2"/>
          </p:nvPr>
        </p:nvSpPr>
        <p:spPr>
          <a:xfrm>
            <a:off x="1874520" y="3111810"/>
            <a:ext cx="7168800" cy="219600"/>
          </a:xfrm>
          <a:prstGeom prst="rect">
            <a:avLst/>
          </a:prstGeom>
          <a:noFill/>
          <a:ln>
            <a:noFill/>
          </a:ln>
        </p:spPr>
        <p:txBody>
          <a:bodyPr spcFirstLastPara="1" wrap="square" lIns="58925" tIns="29450" rIns="58925" bIns="29450" anchor="ctr" anchorCtr="0">
            <a:noAutofit/>
          </a:bodyPr>
          <a:lstStyle/>
          <a:p>
            <a:pPr marL="0" lvl="0" indent="0" algn="l" rtl="0">
              <a:spcBef>
                <a:spcPts val="0"/>
              </a:spcBef>
              <a:spcAft>
                <a:spcPts val="0"/>
              </a:spcAft>
              <a:buClr>
                <a:schemeClr val="lt1"/>
              </a:buClr>
              <a:buSzPts val="1600"/>
              <a:buFont typeface="Arial"/>
              <a:buNone/>
            </a:pPr>
            <a:r>
              <a:rPr lang="en" sz="1600"/>
              <a:t>Adorin Kripanand Lucas, Aishwarya Manapuram, Daksh Chaudhary</a:t>
            </a:r>
            <a:endParaRPr/>
          </a:p>
        </p:txBody>
      </p:sp>
      <p:sp>
        <p:nvSpPr>
          <p:cNvPr id="305" name="Google Shape;305;p51"/>
          <p:cNvSpPr/>
          <p:nvPr/>
        </p:nvSpPr>
        <p:spPr>
          <a:xfrm>
            <a:off x="590101" y="4572000"/>
            <a:ext cx="1113900" cy="187200"/>
          </a:xfrm>
          <a:prstGeom prst="rect">
            <a:avLst/>
          </a:prstGeom>
          <a:noFill/>
          <a:ln>
            <a:noFill/>
          </a:ln>
        </p:spPr>
        <p:txBody>
          <a:bodyPr spcFirstLastPara="1" wrap="square" lIns="58925" tIns="29450" rIns="58925" bIns="29450" anchor="t" anchorCtr="0">
            <a:noAutofit/>
          </a:bodyPr>
          <a:lstStyle/>
          <a:p>
            <a:pPr marL="0" marR="0" lvl="0" indent="0" algn="r" rtl="0">
              <a:lnSpc>
                <a:spcPct val="100000"/>
              </a:lnSpc>
              <a:spcBef>
                <a:spcPts val="0"/>
              </a:spcBef>
              <a:spcAft>
                <a:spcPts val="0"/>
              </a:spcAft>
              <a:buClr>
                <a:srgbClr val="FFFFFF"/>
              </a:buClr>
              <a:buSzPts val="1100"/>
              <a:buFont typeface="Verdana"/>
              <a:buNone/>
            </a:pPr>
            <a:r>
              <a:rPr lang="en" sz="1100" b="1" i="0" u="none" strike="noStrike" cap="none">
                <a:solidFill>
                  <a:srgbClr val="FFFFFF"/>
                </a:solidFill>
                <a:latin typeface="Verdana"/>
                <a:ea typeface="Verdana"/>
                <a:cs typeface="Verdana"/>
                <a:sym typeface="Verdana"/>
              </a:rPr>
              <a:t>uOttawa.ca</a:t>
            </a:r>
            <a:endParaRPr sz="900"/>
          </a:p>
        </p:txBody>
      </p:sp>
      <p:sp>
        <p:nvSpPr>
          <p:cNvPr id="306" name="Google Shape;306;p51"/>
          <p:cNvSpPr txBox="1">
            <a:spLocks noGrp="1"/>
          </p:cNvSpPr>
          <p:nvPr>
            <p:ph type="body" idx="1"/>
          </p:nvPr>
        </p:nvSpPr>
        <p:spPr>
          <a:xfrm>
            <a:off x="1922511" y="2759850"/>
            <a:ext cx="7168800" cy="267600"/>
          </a:xfrm>
          <a:prstGeom prst="rect">
            <a:avLst/>
          </a:prstGeom>
          <a:noFill/>
          <a:ln>
            <a:noFill/>
          </a:ln>
        </p:spPr>
        <p:txBody>
          <a:bodyPr spcFirstLastPara="1" wrap="square" lIns="58925" tIns="29450" rIns="58925" bIns="29450" anchor="t" anchorCtr="0">
            <a:noAutofit/>
          </a:bodyPr>
          <a:lstStyle/>
          <a:p>
            <a:pPr marL="0" lvl="0" indent="0" algn="l" rtl="0">
              <a:spcBef>
                <a:spcPts val="0"/>
              </a:spcBef>
              <a:spcAft>
                <a:spcPts val="0"/>
              </a:spcAft>
              <a:buClr>
                <a:schemeClr val="lt1"/>
              </a:buClr>
              <a:buSzPts val="1400"/>
              <a:buFont typeface="Arial"/>
              <a:buNone/>
            </a:pPr>
            <a:r>
              <a:rPr lang="en"/>
              <a:t>Rupak Sarkar, Sayantan Mahinder, Hirak Sarkar, Ashiqur R. KhudaBukhsh</a:t>
            </a:r>
            <a:endParaRPr/>
          </a:p>
        </p:txBody>
      </p:sp>
      <p:sp>
        <p:nvSpPr>
          <p:cNvPr id="307" name="Google Shape;307;p51"/>
          <p:cNvSpPr txBox="1"/>
          <p:nvPr/>
        </p:nvSpPr>
        <p:spPr>
          <a:xfrm>
            <a:off x="1874519" y="4367290"/>
            <a:ext cx="5253600" cy="596700"/>
          </a:xfrm>
          <a:prstGeom prst="rect">
            <a:avLst/>
          </a:prstGeom>
          <a:noFill/>
          <a:ln>
            <a:noFill/>
          </a:ln>
        </p:spPr>
        <p:txBody>
          <a:bodyPr spcFirstLastPara="1" wrap="square" lIns="58925" tIns="29450" rIns="58925" bIns="29450" anchor="ctr" anchorCtr="0">
            <a:noAutofit/>
          </a:bodyPr>
          <a:lstStyle/>
          <a:p>
            <a:pPr marL="0" marR="0" lvl="0" indent="0" algn="l" rtl="0">
              <a:lnSpc>
                <a:spcPct val="100000"/>
              </a:lnSpc>
              <a:spcBef>
                <a:spcPts val="0"/>
              </a:spcBef>
              <a:spcAft>
                <a:spcPts val="0"/>
              </a:spcAft>
              <a:buClr>
                <a:schemeClr val="lt1"/>
              </a:buClr>
              <a:buSzPts val="2100"/>
              <a:buFont typeface="Arial"/>
              <a:buNone/>
            </a:pPr>
            <a:r>
              <a:rPr lang="en" sz="2100" b="1" i="0" u="none" strike="noStrike" cap="none">
                <a:solidFill>
                  <a:schemeClr val="lt1"/>
                </a:solidFill>
                <a:latin typeface="Arial"/>
                <a:ea typeface="Arial"/>
                <a:cs typeface="Arial"/>
                <a:sym typeface="Arial"/>
              </a:rPr>
              <a:t>CSI5</a:t>
            </a:r>
            <a:r>
              <a:rPr lang="en" sz="2100" b="1">
                <a:solidFill>
                  <a:schemeClr val="lt1"/>
                </a:solidFill>
              </a:rPr>
              <a:t>386</a:t>
            </a:r>
            <a:r>
              <a:rPr lang="en" sz="2100" b="1" i="0" u="none" strike="noStrike" cap="none">
                <a:solidFill>
                  <a:schemeClr val="lt1"/>
                </a:solidFill>
                <a:latin typeface="Arial"/>
                <a:ea typeface="Arial"/>
                <a:cs typeface="Arial"/>
                <a:sym typeface="Arial"/>
              </a:rPr>
              <a:t> Seminar (</a:t>
            </a:r>
            <a:r>
              <a:rPr lang="en" sz="2100" b="1">
                <a:solidFill>
                  <a:schemeClr val="lt1"/>
                </a:solidFill>
              </a:rPr>
              <a:t>Nov 28 2022</a:t>
            </a:r>
            <a:r>
              <a:rPr lang="en" sz="2100" b="1" i="0" u="none" strike="noStrike" cap="none">
                <a:solidFill>
                  <a:schemeClr val="lt1"/>
                </a:solidFill>
                <a:latin typeface="Arial"/>
                <a:ea typeface="Arial"/>
                <a:cs typeface="Arial"/>
                <a:sym typeface="Arial"/>
              </a:rPr>
              <a:t>)</a:t>
            </a:r>
            <a:endParaRPr sz="9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5"/>
          <p:cNvSpPr txBox="1">
            <a:spLocks noGrp="1"/>
          </p:cNvSpPr>
          <p:nvPr>
            <p:ph type="title"/>
          </p:nvPr>
        </p:nvSpPr>
        <p:spPr>
          <a:xfrm>
            <a:off x="293297" y="133950"/>
            <a:ext cx="8600627" cy="377884"/>
          </a:xfrm>
          <a:prstGeom prst="rect">
            <a:avLst/>
          </a:prstGeom>
          <a:noFill/>
          <a:ln>
            <a:noFill/>
          </a:ln>
        </p:spPr>
        <p:txBody>
          <a:bodyPr spcFirstLastPara="1" wrap="square" lIns="32750" tIns="32750" rIns="32750" bIns="32750" anchor="ctr" anchorCtr="0">
            <a:normAutofit/>
          </a:bodyPr>
          <a:lstStyle/>
          <a:p>
            <a:pPr marL="0" marR="0" lvl="0" indent="0" algn="ctr" rtl="0">
              <a:lnSpc>
                <a:spcPct val="100000"/>
              </a:lnSpc>
              <a:spcBef>
                <a:spcPts val="0"/>
              </a:spcBef>
              <a:spcAft>
                <a:spcPts val="0"/>
              </a:spcAft>
              <a:buClr>
                <a:srgbClr val="535353"/>
              </a:buClr>
              <a:buSzPts val="4600"/>
              <a:buFont typeface="Helvetica Neue"/>
              <a:buNone/>
            </a:pPr>
            <a:r>
              <a:rPr lang="en" sz="2000" dirty="0">
                <a:latin typeface="Times New Roman"/>
                <a:ea typeface="Times New Roman"/>
                <a:cs typeface="Times New Roman"/>
                <a:sym typeface="Times New Roman"/>
              </a:rPr>
              <a:t>Motivation</a:t>
            </a:r>
            <a:endParaRPr sz="2000" dirty="0">
              <a:latin typeface="Times New Roman"/>
              <a:ea typeface="Times New Roman"/>
              <a:cs typeface="Times New Roman"/>
              <a:sym typeface="Times New Roman"/>
            </a:endParaRPr>
          </a:p>
        </p:txBody>
      </p:sp>
      <p:sp>
        <p:nvSpPr>
          <p:cNvPr id="194" name="Google Shape;194;p35"/>
          <p:cNvSpPr txBox="1">
            <a:spLocks noGrp="1"/>
          </p:cNvSpPr>
          <p:nvPr>
            <p:ph type="body" idx="1"/>
          </p:nvPr>
        </p:nvSpPr>
        <p:spPr>
          <a:xfrm>
            <a:off x="250075" y="460075"/>
            <a:ext cx="8643900" cy="4301600"/>
          </a:xfrm>
          <a:prstGeom prst="rect">
            <a:avLst/>
          </a:prstGeom>
          <a:noFill/>
          <a:ln>
            <a:noFill/>
          </a:ln>
        </p:spPr>
        <p:txBody>
          <a:bodyPr spcFirstLastPara="1" wrap="square" lIns="32750" tIns="32750" rIns="32750" bIns="32750" anchor="ctr" anchorCtr="0">
            <a:noAutofit/>
          </a:bodyPr>
          <a:lstStyle/>
          <a:p>
            <a:pPr marL="0" lvl="0" indent="0" algn="just" rtl="0">
              <a:lnSpc>
                <a:spcPct val="150000"/>
              </a:lnSpc>
              <a:spcBef>
                <a:spcPts val="0"/>
              </a:spcBef>
              <a:spcAft>
                <a:spcPts val="0"/>
              </a:spcAft>
              <a:buNone/>
            </a:pPr>
            <a:r>
              <a:rPr lang="en" sz="1200" b="0" dirty="0">
                <a:solidFill>
                  <a:schemeClr val="dk1"/>
                </a:solidFill>
                <a:latin typeface="Helvetica Neue" panose="020B0604020202020204" charset="0"/>
                <a:ea typeface="Times New Roman"/>
                <a:cs typeface="Times New Roman"/>
                <a:sym typeface="Times New Roman"/>
              </a:rPr>
              <a:t>•</a:t>
            </a:r>
            <a:r>
              <a:rPr lang="en" sz="1250" b="0" dirty="0">
                <a:solidFill>
                  <a:srgbClr val="000000"/>
                </a:solidFill>
                <a:latin typeface="Helvetica Neue" panose="020B0604020202020204" charset="0"/>
                <a:ea typeface="Times New Roman"/>
                <a:cs typeface="Times New Roman"/>
                <a:sym typeface="Times New Roman"/>
              </a:rPr>
              <a:t>Water crisis is one of the pressing current environmental challenges. Studies state that nearly One-third of the world’s most extensive groundwater systems are under severe stress. (Richey et al., 2015).</a:t>
            </a:r>
            <a:endParaRPr sz="1250" b="0" dirty="0">
              <a:solidFill>
                <a:srgbClr val="000000"/>
              </a:solidFill>
              <a:latin typeface="Helvetica Neue" panose="020B0604020202020204" charset="0"/>
              <a:ea typeface="Times New Roman"/>
              <a:cs typeface="Times New Roman"/>
              <a:sym typeface="Times New Roman"/>
            </a:endParaRPr>
          </a:p>
          <a:p>
            <a:pPr marL="0" lvl="0" indent="0" algn="just" rtl="0">
              <a:lnSpc>
                <a:spcPct val="150000"/>
              </a:lnSpc>
              <a:spcBef>
                <a:spcPts val="0"/>
              </a:spcBef>
              <a:spcAft>
                <a:spcPts val="0"/>
              </a:spcAft>
              <a:buNone/>
            </a:pPr>
            <a:endParaRPr sz="1250" b="0" dirty="0">
              <a:solidFill>
                <a:srgbClr val="000000"/>
              </a:solidFill>
              <a:latin typeface="Helvetica Neue" panose="020B0604020202020204" charset="0"/>
              <a:ea typeface="Times New Roman"/>
              <a:cs typeface="Times New Roman"/>
              <a:sym typeface="Times New Roman"/>
            </a:endParaRPr>
          </a:p>
          <a:p>
            <a:pPr marL="0" lvl="0" indent="0" algn="just" rtl="0">
              <a:lnSpc>
                <a:spcPct val="150000"/>
              </a:lnSpc>
              <a:spcBef>
                <a:spcPts val="0"/>
              </a:spcBef>
              <a:spcAft>
                <a:spcPts val="0"/>
              </a:spcAft>
              <a:buNone/>
            </a:pPr>
            <a:r>
              <a:rPr lang="en" sz="1250" b="0" dirty="0">
                <a:solidFill>
                  <a:schemeClr val="dk1"/>
                </a:solidFill>
                <a:latin typeface="Helvetica Neue" panose="020B0604020202020204" charset="0"/>
                <a:ea typeface="Times New Roman"/>
                <a:cs typeface="Times New Roman"/>
                <a:sym typeface="Times New Roman"/>
              </a:rPr>
              <a:t>•</a:t>
            </a:r>
            <a:r>
              <a:rPr lang="en" sz="1250" b="0" dirty="0">
                <a:solidFill>
                  <a:srgbClr val="000000"/>
                </a:solidFill>
                <a:latin typeface="Helvetica Neue" panose="020B0604020202020204" charset="0"/>
                <a:ea typeface="Times New Roman"/>
                <a:cs typeface="Times New Roman"/>
                <a:sym typeface="Times New Roman"/>
              </a:rPr>
              <a:t>The forecasts look even more grim; nearly two-thirds of the world population could be water stressed by 2025. (Seckler et al., 1999).</a:t>
            </a:r>
            <a:endParaRPr sz="1250" b="0" dirty="0">
              <a:solidFill>
                <a:srgbClr val="000000"/>
              </a:solidFill>
              <a:latin typeface="Helvetica Neue" panose="020B0604020202020204" charset="0"/>
              <a:ea typeface="Times New Roman"/>
              <a:cs typeface="Times New Roman"/>
              <a:sym typeface="Times New Roman"/>
            </a:endParaRPr>
          </a:p>
          <a:p>
            <a:pPr marL="0" lvl="0" indent="0" algn="just" rtl="0">
              <a:lnSpc>
                <a:spcPct val="150000"/>
              </a:lnSpc>
              <a:spcBef>
                <a:spcPts val="0"/>
              </a:spcBef>
              <a:spcAft>
                <a:spcPts val="0"/>
              </a:spcAft>
              <a:buNone/>
            </a:pPr>
            <a:endParaRPr sz="1250" b="0" dirty="0">
              <a:solidFill>
                <a:srgbClr val="000000"/>
              </a:solidFill>
              <a:latin typeface="Helvetica Neue" panose="020B0604020202020204" charset="0"/>
              <a:ea typeface="Times New Roman"/>
              <a:cs typeface="Times New Roman"/>
              <a:sym typeface="Times New Roman"/>
            </a:endParaRPr>
          </a:p>
          <a:p>
            <a:pPr marL="0" lvl="0" indent="0" algn="just" rtl="0">
              <a:lnSpc>
                <a:spcPct val="150000"/>
              </a:lnSpc>
              <a:spcBef>
                <a:spcPts val="0"/>
              </a:spcBef>
              <a:spcAft>
                <a:spcPts val="0"/>
              </a:spcAft>
              <a:buNone/>
            </a:pPr>
            <a:r>
              <a:rPr lang="en" sz="1250" b="0" dirty="0">
                <a:solidFill>
                  <a:schemeClr val="dk1"/>
                </a:solidFill>
                <a:latin typeface="Helvetica Neue" panose="020B0604020202020204" charset="0"/>
                <a:ea typeface="Times New Roman"/>
                <a:cs typeface="Times New Roman"/>
                <a:sym typeface="Times New Roman"/>
              </a:rPr>
              <a:t>•</a:t>
            </a:r>
            <a:r>
              <a:rPr lang="en" sz="1250" b="0" dirty="0">
                <a:solidFill>
                  <a:srgbClr val="000000"/>
                </a:solidFill>
                <a:latin typeface="Helvetica Neue" panose="020B0604020202020204" charset="0"/>
                <a:ea typeface="Times New Roman"/>
                <a:cs typeface="Times New Roman"/>
                <a:sym typeface="Times New Roman"/>
              </a:rPr>
              <a:t>While the crisis has reached an alarming level far and wide, India is listed as one of the major at-risk countries. In June 2019, the longstanding Chennai water crisis escalated into an international talking point, revealing alarming statistics of the water crisis in India looming in near future. (WashingtonPost, 2019)</a:t>
            </a:r>
            <a:endParaRPr sz="1250" b="0" dirty="0">
              <a:solidFill>
                <a:srgbClr val="000000"/>
              </a:solidFill>
              <a:latin typeface="Helvetica Neue" panose="020B0604020202020204" charset="0"/>
              <a:ea typeface="Times New Roman"/>
              <a:cs typeface="Times New Roman"/>
              <a:sym typeface="Times New Roman"/>
            </a:endParaRPr>
          </a:p>
          <a:p>
            <a:pPr marL="0" lvl="0" indent="0" algn="just" rtl="0">
              <a:lnSpc>
                <a:spcPct val="150000"/>
              </a:lnSpc>
              <a:spcBef>
                <a:spcPts val="0"/>
              </a:spcBef>
              <a:spcAft>
                <a:spcPts val="0"/>
              </a:spcAft>
              <a:buNone/>
            </a:pPr>
            <a:endParaRPr sz="1250" b="0" dirty="0">
              <a:solidFill>
                <a:srgbClr val="000000"/>
              </a:solidFill>
              <a:latin typeface="Helvetica Neue" panose="020B0604020202020204" charset="0"/>
              <a:ea typeface="Times New Roman"/>
              <a:cs typeface="Times New Roman"/>
              <a:sym typeface="Times New Roman"/>
            </a:endParaRPr>
          </a:p>
          <a:p>
            <a:pPr marL="0" lvl="0" indent="0" algn="just" rtl="0">
              <a:lnSpc>
                <a:spcPct val="150000"/>
              </a:lnSpc>
              <a:spcBef>
                <a:spcPts val="0"/>
              </a:spcBef>
              <a:spcAft>
                <a:spcPts val="0"/>
              </a:spcAft>
              <a:buNone/>
            </a:pPr>
            <a:r>
              <a:rPr lang="en" sz="1250" b="0" dirty="0">
                <a:solidFill>
                  <a:schemeClr val="dk1"/>
                </a:solidFill>
                <a:latin typeface="Helvetica Neue" panose="020B0604020202020204" charset="0"/>
                <a:ea typeface="Times New Roman"/>
                <a:cs typeface="Times New Roman"/>
                <a:sym typeface="Times New Roman"/>
              </a:rPr>
              <a:t>•</a:t>
            </a:r>
            <a:r>
              <a:rPr lang="en" sz="1250" b="0" dirty="0">
                <a:solidFill>
                  <a:srgbClr val="000000"/>
                </a:solidFill>
                <a:latin typeface="Helvetica Neue" panose="020B0604020202020204" charset="0"/>
                <a:ea typeface="Times New Roman"/>
                <a:cs typeface="Times New Roman"/>
                <a:sym typeface="Times New Roman"/>
              </a:rPr>
              <a:t>Attribution of natural disasters/collective misfortune is a widely-studied political science problem. However, such studies typically rely on surveys, expert opinions, or external signals such as voting outcomes.</a:t>
            </a:r>
            <a:endParaRPr sz="1250" b="0" dirty="0">
              <a:solidFill>
                <a:srgbClr val="000000"/>
              </a:solidFill>
              <a:latin typeface="Helvetica Neue" panose="020B0604020202020204" charset="0"/>
              <a:ea typeface="Times New Roman"/>
              <a:cs typeface="Times New Roman"/>
              <a:sym typeface="Times New Roman"/>
            </a:endParaRPr>
          </a:p>
          <a:p>
            <a:pPr marL="0" lvl="0" indent="0" algn="l" rtl="0">
              <a:lnSpc>
                <a:spcPct val="115000"/>
              </a:lnSpc>
              <a:spcBef>
                <a:spcPts val="0"/>
              </a:spcBef>
              <a:spcAft>
                <a:spcPts val="0"/>
              </a:spcAft>
              <a:buNone/>
            </a:pPr>
            <a:endParaRPr sz="700" b="0" dirty="0">
              <a:solidFill>
                <a:srgbClr val="000000"/>
              </a:solidFill>
              <a:latin typeface="Helvetica Neue" panose="020B0604020202020204" charset="0"/>
              <a:ea typeface="Arial"/>
              <a:cs typeface="Arial"/>
              <a:sym typeface="Arial"/>
            </a:endParaRPr>
          </a:p>
          <a:p>
            <a:pPr marL="0" lvl="0" indent="0" algn="l" rtl="0">
              <a:lnSpc>
                <a:spcPct val="115000"/>
              </a:lnSpc>
              <a:spcBef>
                <a:spcPts val="0"/>
              </a:spcBef>
              <a:spcAft>
                <a:spcPts val="0"/>
              </a:spcAft>
              <a:buNone/>
            </a:pPr>
            <a:endParaRPr sz="700" b="0" dirty="0">
              <a:solidFill>
                <a:srgbClr val="000000"/>
              </a:solidFill>
              <a:latin typeface="Helvetica Neue" panose="020B0604020202020204" charset="0"/>
              <a:ea typeface="Arial"/>
              <a:cs typeface="Arial"/>
              <a:sym typeface="Arial"/>
            </a:endParaRPr>
          </a:p>
          <a:p>
            <a:pPr marL="0" lvl="0" indent="0" algn="l" rtl="0">
              <a:lnSpc>
                <a:spcPct val="115000"/>
              </a:lnSpc>
              <a:spcBef>
                <a:spcPts val="0"/>
              </a:spcBef>
              <a:spcAft>
                <a:spcPts val="0"/>
              </a:spcAft>
              <a:buNone/>
            </a:pPr>
            <a:endParaRPr sz="700" b="0" dirty="0">
              <a:solidFill>
                <a:srgbClr val="000000"/>
              </a:solidFill>
              <a:latin typeface="Helvetica Neue" panose="020B0604020202020204" charset="0"/>
              <a:ea typeface="Arial"/>
              <a:cs typeface="Arial"/>
              <a:sym typeface="Arial"/>
            </a:endParaRPr>
          </a:p>
          <a:p>
            <a:pPr marL="0" lvl="0" indent="0" algn="l" rtl="0">
              <a:lnSpc>
                <a:spcPct val="115000"/>
              </a:lnSpc>
              <a:spcBef>
                <a:spcPts val="0"/>
              </a:spcBef>
              <a:spcAft>
                <a:spcPts val="0"/>
              </a:spcAft>
              <a:buNone/>
            </a:pPr>
            <a:endParaRPr sz="700" b="0" dirty="0">
              <a:solidFill>
                <a:srgbClr val="000000"/>
              </a:solidFill>
              <a:latin typeface="Helvetica Neue" panose="020B0604020202020204" charset="0"/>
              <a:ea typeface="Arial"/>
              <a:cs typeface="Arial"/>
              <a:sym typeface="Arial"/>
            </a:endParaRPr>
          </a:p>
          <a:p>
            <a:pPr marL="0" lvl="0" indent="0" algn="l" rtl="0">
              <a:lnSpc>
                <a:spcPct val="115000"/>
              </a:lnSpc>
              <a:spcBef>
                <a:spcPts val="0"/>
              </a:spcBef>
              <a:spcAft>
                <a:spcPts val="0"/>
              </a:spcAft>
              <a:buNone/>
            </a:pPr>
            <a:endParaRPr sz="800" b="0" dirty="0">
              <a:solidFill>
                <a:srgbClr val="000000"/>
              </a:solidFill>
              <a:latin typeface="Helvetica Neue" panose="020B0604020202020204" charset="0"/>
              <a:ea typeface="Arial"/>
              <a:cs typeface="Arial"/>
              <a:sym typeface="Arial"/>
            </a:endParaRPr>
          </a:p>
          <a:p>
            <a:pPr marL="0" lvl="0" indent="0" algn="l" rtl="0">
              <a:lnSpc>
                <a:spcPct val="100000"/>
              </a:lnSpc>
              <a:spcBef>
                <a:spcPts val="0"/>
              </a:spcBef>
              <a:spcAft>
                <a:spcPts val="0"/>
              </a:spcAft>
              <a:buNone/>
            </a:pPr>
            <a:endParaRPr sz="1050" dirty="0">
              <a:latin typeface="Helvetica Neue" panose="020B0604020202020204" charset="0"/>
            </a:endParaRPr>
          </a:p>
        </p:txBody>
      </p:sp>
      <p:sp>
        <p:nvSpPr>
          <p:cNvPr id="195" name="Google Shape;195;p35"/>
          <p:cNvSpPr txBox="1">
            <a:spLocks noGrp="1"/>
          </p:cNvSpPr>
          <p:nvPr>
            <p:ph type="sldNum" idx="12"/>
          </p:nvPr>
        </p:nvSpPr>
        <p:spPr>
          <a:xfrm>
            <a:off x="4450199" y="4882307"/>
            <a:ext cx="234673" cy="197543"/>
          </a:xfrm>
          <a:prstGeom prst="rect">
            <a:avLst/>
          </a:prstGeom>
          <a:noFill/>
          <a:ln>
            <a:noFill/>
          </a:ln>
        </p:spPr>
        <p:txBody>
          <a:bodyPr spcFirstLastPara="1" wrap="square" lIns="32750" tIns="32750" rIns="32750" bIns="32750" anchor="t" anchorCtr="0">
            <a:normAutofit fontScale="85000" lnSpcReduction="20000"/>
          </a:bodyPr>
          <a:lstStyle/>
          <a:p>
            <a:pPr marL="0" lvl="0" indent="0" algn="ctr" rtl="0">
              <a:lnSpc>
                <a:spcPct val="100000"/>
              </a:lnSpc>
              <a:spcBef>
                <a:spcPts val="0"/>
              </a:spcBef>
              <a:spcAft>
                <a:spcPts val="0"/>
              </a:spcAft>
              <a:buClr>
                <a:srgbClr val="535353"/>
              </a:buClr>
              <a:buSzPts val="1200"/>
              <a:buFont typeface="Helvetica Neue"/>
              <a:buNone/>
            </a:pPr>
            <a:fld id="{00000000-1234-1234-1234-123412341234}" type="slidenum">
              <a:rPr lang="en"/>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36"/>
          <p:cNvSpPr txBox="1">
            <a:spLocks noGrp="1"/>
          </p:cNvSpPr>
          <p:nvPr>
            <p:ph type="title"/>
          </p:nvPr>
        </p:nvSpPr>
        <p:spPr>
          <a:xfrm>
            <a:off x="250025" y="133950"/>
            <a:ext cx="8643900" cy="740100"/>
          </a:xfrm>
          <a:prstGeom prst="rect">
            <a:avLst/>
          </a:prstGeom>
          <a:noFill/>
          <a:ln>
            <a:noFill/>
          </a:ln>
        </p:spPr>
        <p:txBody>
          <a:bodyPr spcFirstLastPara="1" wrap="square" lIns="32750" tIns="32750" rIns="32750" bIns="32750" anchor="ctr" anchorCtr="0">
            <a:normAutofit/>
          </a:bodyPr>
          <a:lstStyle/>
          <a:p>
            <a:pPr marL="0" marR="0" lvl="0" indent="0" algn="ctr" rtl="0">
              <a:lnSpc>
                <a:spcPct val="100000"/>
              </a:lnSpc>
              <a:spcBef>
                <a:spcPts val="0"/>
              </a:spcBef>
              <a:spcAft>
                <a:spcPts val="0"/>
              </a:spcAft>
              <a:buClr>
                <a:srgbClr val="535353"/>
              </a:buClr>
              <a:buSzPts val="4600"/>
              <a:buFont typeface="Helvetica Neue"/>
              <a:buNone/>
            </a:pPr>
            <a:endParaRPr sz="2000">
              <a:latin typeface="Times New Roman"/>
              <a:ea typeface="Times New Roman"/>
              <a:cs typeface="Times New Roman"/>
              <a:sym typeface="Times New Roman"/>
            </a:endParaRPr>
          </a:p>
        </p:txBody>
      </p:sp>
      <p:sp>
        <p:nvSpPr>
          <p:cNvPr id="201" name="Google Shape;201;p36"/>
          <p:cNvSpPr txBox="1">
            <a:spLocks noGrp="1"/>
          </p:cNvSpPr>
          <p:nvPr>
            <p:ph type="body" idx="1"/>
          </p:nvPr>
        </p:nvSpPr>
        <p:spPr>
          <a:xfrm>
            <a:off x="250075" y="873975"/>
            <a:ext cx="8643900" cy="3887700"/>
          </a:xfrm>
          <a:prstGeom prst="rect">
            <a:avLst/>
          </a:prstGeom>
          <a:noFill/>
          <a:ln>
            <a:noFill/>
          </a:ln>
        </p:spPr>
        <p:txBody>
          <a:bodyPr spcFirstLastPara="1" wrap="square" lIns="32750" tIns="32750" rIns="32750" bIns="32750" anchor="ctr" anchorCtr="0">
            <a:normAutofit/>
          </a:bodyPr>
          <a:lstStyle/>
          <a:p>
            <a:pPr marL="0" lvl="0" indent="0" algn="l" rtl="0">
              <a:lnSpc>
                <a:spcPct val="150000"/>
              </a:lnSpc>
              <a:spcBef>
                <a:spcPts val="0"/>
              </a:spcBef>
              <a:spcAft>
                <a:spcPts val="0"/>
              </a:spcAft>
              <a:buNone/>
            </a:pPr>
            <a:r>
              <a:rPr lang="en" sz="1400" b="0" dirty="0">
                <a:solidFill>
                  <a:schemeClr val="dk1"/>
                </a:solidFill>
                <a:latin typeface="Helvetica Neue" panose="020B0604020202020204" charset="0"/>
                <a:ea typeface="Times New Roman"/>
                <a:cs typeface="Times New Roman"/>
                <a:sym typeface="Times New Roman"/>
              </a:rPr>
              <a:t>•</a:t>
            </a:r>
            <a:r>
              <a:rPr lang="en" sz="1400" b="0" dirty="0">
                <a:solidFill>
                  <a:srgbClr val="000000"/>
                </a:solidFill>
                <a:latin typeface="Helvetica Neue" panose="020B0604020202020204" charset="0"/>
                <a:ea typeface="Times New Roman"/>
                <a:cs typeface="Times New Roman"/>
                <a:sym typeface="Times New Roman"/>
              </a:rPr>
              <a:t>Despite the presence of a large body of political science literature on retrospective voting (see, e.g., Ferejohn 1986; Peffley 1984) or psychological literature on attribution (see, e.g., Shaver 2012), Apportioning attribution for a collective crisis or misfortune still remained as a challenge in social science. Prior social science literature (Griffin et al., 2008) primarily relies on traditional surveys for attribution analysis.</a:t>
            </a:r>
            <a:endParaRPr sz="1400" b="0" dirty="0">
              <a:solidFill>
                <a:srgbClr val="000000"/>
              </a:solidFill>
              <a:latin typeface="Helvetica Neue" panose="020B0604020202020204" charset="0"/>
              <a:ea typeface="Times New Roman"/>
              <a:cs typeface="Times New Roman"/>
              <a:sym typeface="Times New Roman"/>
            </a:endParaRPr>
          </a:p>
          <a:p>
            <a:pPr marL="0" lvl="0" indent="0" algn="l" rtl="0">
              <a:lnSpc>
                <a:spcPct val="150000"/>
              </a:lnSpc>
              <a:spcBef>
                <a:spcPts val="0"/>
              </a:spcBef>
              <a:spcAft>
                <a:spcPts val="0"/>
              </a:spcAft>
              <a:buNone/>
            </a:pPr>
            <a:endParaRPr sz="1400" b="0" dirty="0">
              <a:solidFill>
                <a:srgbClr val="000000"/>
              </a:solidFill>
              <a:latin typeface="Helvetica Neue" panose="020B0604020202020204" charset="0"/>
              <a:ea typeface="Times New Roman"/>
              <a:cs typeface="Times New Roman"/>
              <a:sym typeface="Times New Roman"/>
            </a:endParaRPr>
          </a:p>
          <a:p>
            <a:pPr marL="0" lvl="0" indent="0" algn="l" rtl="0">
              <a:lnSpc>
                <a:spcPct val="150000"/>
              </a:lnSpc>
              <a:spcBef>
                <a:spcPts val="0"/>
              </a:spcBef>
              <a:spcAft>
                <a:spcPts val="0"/>
              </a:spcAft>
              <a:buNone/>
            </a:pPr>
            <a:r>
              <a:rPr lang="en" sz="1400" b="0" dirty="0">
                <a:solidFill>
                  <a:schemeClr val="dk1"/>
                </a:solidFill>
                <a:latin typeface="Helvetica Neue" panose="020B0604020202020204" charset="0"/>
                <a:ea typeface="Times New Roman"/>
                <a:cs typeface="Times New Roman"/>
                <a:sym typeface="Times New Roman"/>
              </a:rPr>
              <a:t>•</a:t>
            </a:r>
            <a:r>
              <a:rPr lang="en" sz="1400" b="0" dirty="0">
                <a:solidFill>
                  <a:srgbClr val="000000"/>
                </a:solidFill>
                <a:latin typeface="Helvetica Neue" panose="020B0604020202020204" charset="0"/>
                <a:ea typeface="Times New Roman"/>
                <a:cs typeface="Times New Roman"/>
                <a:sym typeface="Times New Roman"/>
              </a:rPr>
              <a:t>But, unlike traditional surveys, social media analyses are vastly cheaper, have faster turnaround time, can be conducted at different spatiotemporal granularities and aggregate a larger number of opinions than traditional surveys can usually afford.</a:t>
            </a:r>
            <a:endParaRPr sz="1400" b="0" dirty="0">
              <a:solidFill>
                <a:srgbClr val="000000"/>
              </a:solidFill>
              <a:latin typeface="Helvetica Neue" panose="020B0604020202020204" charset="0"/>
              <a:ea typeface="Times New Roman"/>
              <a:cs typeface="Times New Roman"/>
              <a:sym typeface="Times New Roman"/>
            </a:endParaRPr>
          </a:p>
          <a:p>
            <a:pPr marL="0" lvl="0" indent="0" algn="l" rtl="0">
              <a:lnSpc>
                <a:spcPct val="150000"/>
              </a:lnSpc>
              <a:spcBef>
                <a:spcPts val="0"/>
              </a:spcBef>
              <a:spcAft>
                <a:spcPts val="0"/>
              </a:spcAft>
              <a:buNone/>
            </a:pPr>
            <a:endParaRPr sz="1400" b="0" dirty="0">
              <a:solidFill>
                <a:srgbClr val="000000"/>
              </a:solidFill>
              <a:latin typeface="Helvetica Neue" panose="020B0604020202020204" charset="0"/>
              <a:ea typeface="Times New Roman"/>
              <a:cs typeface="Times New Roman"/>
              <a:sym typeface="Times New Roman"/>
            </a:endParaRPr>
          </a:p>
          <a:p>
            <a:pPr marL="0" lvl="0" indent="0" algn="l" rtl="0">
              <a:lnSpc>
                <a:spcPct val="150000"/>
              </a:lnSpc>
              <a:spcBef>
                <a:spcPts val="0"/>
              </a:spcBef>
              <a:spcAft>
                <a:spcPts val="0"/>
              </a:spcAft>
              <a:buNone/>
            </a:pPr>
            <a:r>
              <a:rPr lang="en" sz="1400" b="0" dirty="0">
                <a:solidFill>
                  <a:srgbClr val="000000"/>
                </a:solidFill>
                <a:latin typeface="Helvetica Neue" panose="020B0604020202020204" charset="0"/>
                <a:ea typeface="Times New Roman"/>
                <a:cs typeface="Times New Roman"/>
                <a:sym typeface="Times New Roman"/>
              </a:rPr>
              <a:t> </a:t>
            </a:r>
            <a:endParaRPr sz="1400" b="0" dirty="0">
              <a:solidFill>
                <a:srgbClr val="000000"/>
              </a:solidFill>
              <a:latin typeface="Helvetica Neue" panose="020B0604020202020204" charset="0"/>
              <a:ea typeface="Times New Roman"/>
              <a:cs typeface="Times New Roman"/>
              <a:sym typeface="Times New Roman"/>
            </a:endParaRPr>
          </a:p>
        </p:txBody>
      </p:sp>
      <p:sp>
        <p:nvSpPr>
          <p:cNvPr id="202" name="Google Shape;202;p36"/>
          <p:cNvSpPr txBox="1">
            <a:spLocks noGrp="1"/>
          </p:cNvSpPr>
          <p:nvPr>
            <p:ph type="sldNum" idx="12"/>
          </p:nvPr>
        </p:nvSpPr>
        <p:spPr>
          <a:xfrm>
            <a:off x="4450199" y="4882307"/>
            <a:ext cx="234600" cy="197400"/>
          </a:xfrm>
          <a:prstGeom prst="rect">
            <a:avLst/>
          </a:prstGeom>
          <a:noFill/>
          <a:ln>
            <a:noFill/>
          </a:ln>
        </p:spPr>
        <p:txBody>
          <a:bodyPr spcFirstLastPara="1" wrap="square" lIns="32750" tIns="32750" rIns="32750" bIns="32750" anchor="t" anchorCtr="0">
            <a:normAutofit fontScale="85000" lnSpcReduction="20000"/>
          </a:bodyPr>
          <a:lstStyle/>
          <a:p>
            <a:pPr marL="0" lvl="0" indent="0" algn="ctr" rtl="0">
              <a:lnSpc>
                <a:spcPct val="100000"/>
              </a:lnSpc>
              <a:spcBef>
                <a:spcPts val="0"/>
              </a:spcBef>
              <a:spcAft>
                <a:spcPts val="0"/>
              </a:spcAft>
              <a:buClr>
                <a:srgbClr val="535353"/>
              </a:buClr>
              <a:buSzPct val="100000"/>
              <a:buFont typeface="Helvetica Neue"/>
              <a:buNone/>
            </a:pPr>
            <a:fld id="{00000000-1234-1234-1234-123412341234}" type="slidenum">
              <a:rPr lang="en"/>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7"/>
          <p:cNvSpPr txBox="1">
            <a:spLocks noGrp="1"/>
          </p:cNvSpPr>
          <p:nvPr>
            <p:ph type="title"/>
          </p:nvPr>
        </p:nvSpPr>
        <p:spPr>
          <a:xfrm>
            <a:off x="250025" y="133949"/>
            <a:ext cx="8643900" cy="912000"/>
          </a:xfrm>
          <a:prstGeom prst="rect">
            <a:avLst/>
          </a:prstGeom>
          <a:noFill/>
          <a:ln>
            <a:noFill/>
          </a:ln>
        </p:spPr>
        <p:txBody>
          <a:bodyPr spcFirstLastPara="1" wrap="square" lIns="32750" tIns="32750" rIns="32750" bIns="32750" anchor="ctr" anchorCtr="0">
            <a:normAutofit/>
          </a:bodyPr>
          <a:lstStyle/>
          <a:p>
            <a:pPr marL="0" lvl="0" indent="0" algn="ctr" rtl="0">
              <a:lnSpc>
                <a:spcPct val="100000"/>
              </a:lnSpc>
              <a:spcBef>
                <a:spcPts val="0"/>
              </a:spcBef>
              <a:spcAft>
                <a:spcPts val="0"/>
              </a:spcAft>
              <a:buClr>
                <a:srgbClr val="535353"/>
              </a:buClr>
              <a:buSzPts val="4600"/>
              <a:buFont typeface="Helvetica Neue"/>
              <a:buNone/>
            </a:pPr>
            <a:r>
              <a:rPr lang="en" sz="3000">
                <a:latin typeface="Times New Roman"/>
                <a:ea typeface="Times New Roman"/>
                <a:cs typeface="Times New Roman"/>
                <a:sym typeface="Times New Roman"/>
              </a:rPr>
              <a:t>Problem Formulation</a:t>
            </a:r>
            <a:endParaRPr sz="3000">
              <a:latin typeface="Times New Roman"/>
              <a:ea typeface="Times New Roman"/>
              <a:cs typeface="Times New Roman"/>
              <a:sym typeface="Times New Roman"/>
            </a:endParaRPr>
          </a:p>
        </p:txBody>
      </p:sp>
      <p:sp>
        <p:nvSpPr>
          <p:cNvPr id="208" name="Google Shape;208;p37"/>
          <p:cNvSpPr txBox="1">
            <a:spLocks noGrp="1"/>
          </p:cNvSpPr>
          <p:nvPr>
            <p:ph type="body" idx="1"/>
          </p:nvPr>
        </p:nvSpPr>
        <p:spPr>
          <a:xfrm>
            <a:off x="250025" y="902624"/>
            <a:ext cx="8643900" cy="3859200"/>
          </a:xfrm>
          <a:prstGeom prst="rect">
            <a:avLst/>
          </a:prstGeom>
          <a:noFill/>
          <a:ln>
            <a:noFill/>
          </a:ln>
        </p:spPr>
        <p:txBody>
          <a:bodyPr spcFirstLastPara="1" wrap="square" lIns="32750" tIns="32750" rIns="32750" bIns="32750" anchor="ctr" anchorCtr="0">
            <a:normAutofit lnSpcReduction="10000"/>
          </a:bodyPr>
          <a:lstStyle/>
          <a:p>
            <a:pPr marL="190500" lvl="0" indent="-139700" algn="l" rtl="0">
              <a:lnSpc>
                <a:spcPct val="150000"/>
              </a:lnSpc>
              <a:spcBef>
                <a:spcPts val="0"/>
              </a:spcBef>
              <a:spcAft>
                <a:spcPts val="0"/>
              </a:spcAft>
              <a:buSzPts val="1200"/>
              <a:buFont typeface="Times New Roman"/>
              <a:buChar char="•"/>
            </a:pPr>
            <a:r>
              <a:rPr lang="en" sz="1400" b="0" dirty="0">
                <a:solidFill>
                  <a:srgbClr val="000000"/>
                </a:solidFill>
                <a:latin typeface="Helvetica Neue" panose="020B0604020202020204" charset="0"/>
                <a:ea typeface="Times New Roman"/>
                <a:cs typeface="Times New Roman"/>
                <a:sym typeface="Times New Roman"/>
              </a:rPr>
              <a:t>In this context, a new task of inferring attribution ties is defined through a large scale analysis of relevant social media discussions. We explore the viability of using unstructured, noisy social media data to complement traditional surveys through automatically extracting attribution factors.</a:t>
            </a:r>
            <a:endParaRPr sz="1400" b="0" dirty="0">
              <a:solidFill>
                <a:srgbClr val="000000"/>
              </a:solidFill>
              <a:latin typeface="Helvetica Neue" panose="020B0604020202020204" charset="0"/>
              <a:ea typeface="Times New Roman"/>
              <a:cs typeface="Times New Roman"/>
              <a:sym typeface="Times New Roman"/>
            </a:endParaRPr>
          </a:p>
          <a:p>
            <a:pPr marL="190500" lvl="0" indent="0" algn="l" rtl="0">
              <a:lnSpc>
                <a:spcPct val="150000"/>
              </a:lnSpc>
              <a:spcBef>
                <a:spcPts val="0"/>
              </a:spcBef>
              <a:spcAft>
                <a:spcPts val="0"/>
              </a:spcAft>
              <a:buNone/>
            </a:pPr>
            <a:endParaRPr sz="1400" b="0" dirty="0">
              <a:solidFill>
                <a:srgbClr val="000000"/>
              </a:solidFill>
              <a:latin typeface="Helvetica Neue" panose="020B0604020202020204" charset="0"/>
              <a:ea typeface="Times New Roman"/>
              <a:cs typeface="Times New Roman"/>
              <a:sym typeface="Times New Roman"/>
            </a:endParaRPr>
          </a:p>
          <a:p>
            <a:pPr marL="190500" lvl="0" indent="-139700" algn="l" rtl="0">
              <a:lnSpc>
                <a:spcPct val="150000"/>
              </a:lnSpc>
              <a:spcBef>
                <a:spcPts val="0"/>
              </a:spcBef>
              <a:spcAft>
                <a:spcPts val="0"/>
              </a:spcAft>
              <a:buSzPts val="1200"/>
              <a:buFont typeface="Times New Roman"/>
              <a:buChar char="•"/>
            </a:pPr>
            <a:r>
              <a:rPr lang="en" sz="1400" b="0" dirty="0">
                <a:solidFill>
                  <a:srgbClr val="000000"/>
                </a:solidFill>
                <a:latin typeface="Helvetica Neue" panose="020B0604020202020204" charset="0"/>
                <a:ea typeface="Times New Roman"/>
                <a:cs typeface="Times New Roman"/>
                <a:sym typeface="Times New Roman"/>
              </a:rPr>
              <a:t>This paper focuses on the 2019 Chennai water crisis that rapidly escalated into a discussion topic with global importance following alarming water-crisis statistics.</a:t>
            </a:r>
            <a:endParaRPr sz="1400" b="0" dirty="0">
              <a:solidFill>
                <a:srgbClr val="000000"/>
              </a:solidFill>
              <a:latin typeface="Helvetica Neue" panose="020B0604020202020204" charset="0"/>
              <a:ea typeface="Times New Roman"/>
              <a:cs typeface="Times New Roman"/>
              <a:sym typeface="Times New Roman"/>
            </a:endParaRPr>
          </a:p>
          <a:p>
            <a:pPr marL="190500" lvl="0" indent="0" algn="l" rtl="0">
              <a:lnSpc>
                <a:spcPct val="150000"/>
              </a:lnSpc>
              <a:spcBef>
                <a:spcPts val="0"/>
              </a:spcBef>
              <a:spcAft>
                <a:spcPts val="0"/>
              </a:spcAft>
              <a:buNone/>
            </a:pPr>
            <a:endParaRPr sz="1400" b="0" dirty="0">
              <a:solidFill>
                <a:srgbClr val="000000"/>
              </a:solidFill>
              <a:latin typeface="Helvetica Neue" panose="020B0604020202020204" charset="0"/>
              <a:ea typeface="Times New Roman"/>
              <a:cs typeface="Times New Roman"/>
              <a:sym typeface="Times New Roman"/>
            </a:endParaRPr>
          </a:p>
          <a:p>
            <a:pPr marL="190500" lvl="0" indent="-139700" algn="l" rtl="0">
              <a:lnSpc>
                <a:spcPct val="150000"/>
              </a:lnSpc>
              <a:spcBef>
                <a:spcPts val="0"/>
              </a:spcBef>
              <a:spcAft>
                <a:spcPts val="0"/>
              </a:spcAft>
              <a:buSzPts val="1200"/>
              <a:buFont typeface="Times New Roman"/>
              <a:buChar char="•"/>
            </a:pPr>
            <a:r>
              <a:rPr lang="en" sz="1400" b="0" dirty="0">
                <a:solidFill>
                  <a:srgbClr val="000000"/>
                </a:solidFill>
                <a:latin typeface="Helvetica Neue" panose="020B0604020202020204" charset="0"/>
                <a:ea typeface="Times New Roman"/>
                <a:cs typeface="Times New Roman"/>
                <a:sym typeface="Times New Roman"/>
              </a:rPr>
              <a:t>INPUT: A challenging data set constructed from YouTube comments (72,098 comments posted by 43,859 users on 623 videos relevant to the crisis)</a:t>
            </a:r>
            <a:endParaRPr sz="1400" b="0" dirty="0">
              <a:solidFill>
                <a:srgbClr val="000000"/>
              </a:solidFill>
              <a:latin typeface="Helvetica Neue" panose="020B0604020202020204" charset="0"/>
              <a:ea typeface="Times New Roman"/>
              <a:cs typeface="Times New Roman"/>
              <a:sym typeface="Times New Roman"/>
            </a:endParaRPr>
          </a:p>
          <a:p>
            <a:pPr marL="190500" lvl="0" indent="0" algn="l" rtl="0">
              <a:lnSpc>
                <a:spcPct val="150000"/>
              </a:lnSpc>
              <a:spcBef>
                <a:spcPts val="0"/>
              </a:spcBef>
              <a:spcAft>
                <a:spcPts val="0"/>
              </a:spcAft>
              <a:buNone/>
            </a:pPr>
            <a:endParaRPr sz="1400" b="0" dirty="0">
              <a:solidFill>
                <a:srgbClr val="000000"/>
              </a:solidFill>
              <a:latin typeface="Helvetica Neue" panose="020B0604020202020204" charset="0"/>
              <a:ea typeface="Times New Roman"/>
              <a:cs typeface="Times New Roman"/>
              <a:sym typeface="Times New Roman"/>
            </a:endParaRPr>
          </a:p>
          <a:p>
            <a:pPr marL="190500" lvl="0" indent="0" algn="l" rtl="0">
              <a:lnSpc>
                <a:spcPct val="150000"/>
              </a:lnSpc>
              <a:spcBef>
                <a:spcPts val="0"/>
              </a:spcBef>
              <a:spcAft>
                <a:spcPts val="0"/>
              </a:spcAft>
              <a:buNone/>
            </a:pPr>
            <a:r>
              <a:rPr lang="en" sz="1400" b="0" dirty="0">
                <a:solidFill>
                  <a:srgbClr val="000000"/>
                </a:solidFill>
                <a:latin typeface="Helvetica Neue" panose="020B0604020202020204" charset="0"/>
                <a:ea typeface="Times New Roman"/>
                <a:cs typeface="Times New Roman"/>
                <a:sym typeface="Times New Roman"/>
              </a:rPr>
              <a:t>OUTPUT:  A neural baseline is presented to identify attribution ties that achieves a reasonable performance (accuracy: 87.34% on attribution detection and 81.37% on attribution resolution).</a:t>
            </a:r>
            <a:endParaRPr sz="1400" b="0" dirty="0">
              <a:solidFill>
                <a:srgbClr val="000000"/>
              </a:solidFill>
              <a:latin typeface="Helvetica Neue" panose="020B0604020202020204" charset="0"/>
              <a:ea typeface="Times New Roman"/>
              <a:cs typeface="Times New Roman"/>
              <a:sym typeface="Times New Roman"/>
            </a:endParaRPr>
          </a:p>
          <a:p>
            <a:pPr marL="190500" lvl="0" indent="0" algn="l" rtl="0">
              <a:lnSpc>
                <a:spcPct val="100000"/>
              </a:lnSpc>
              <a:spcBef>
                <a:spcPts val="0"/>
              </a:spcBef>
              <a:spcAft>
                <a:spcPts val="0"/>
              </a:spcAft>
              <a:buNone/>
            </a:pPr>
            <a:endParaRPr dirty="0"/>
          </a:p>
        </p:txBody>
      </p:sp>
      <p:sp>
        <p:nvSpPr>
          <p:cNvPr id="209" name="Google Shape;209;p37"/>
          <p:cNvSpPr txBox="1">
            <a:spLocks noGrp="1"/>
          </p:cNvSpPr>
          <p:nvPr>
            <p:ph type="sldNum" idx="12"/>
          </p:nvPr>
        </p:nvSpPr>
        <p:spPr>
          <a:xfrm>
            <a:off x="4450199" y="4882307"/>
            <a:ext cx="234673" cy="197543"/>
          </a:xfrm>
          <a:prstGeom prst="rect">
            <a:avLst/>
          </a:prstGeom>
          <a:noFill/>
          <a:ln>
            <a:noFill/>
          </a:ln>
        </p:spPr>
        <p:txBody>
          <a:bodyPr spcFirstLastPara="1" wrap="square" lIns="32750" tIns="32750" rIns="32750" bIns="32750" anchor="t" anchorCtr="0">
            <a:normAutofit fontScale="85000" lnSpcReduction="20000"/>
          </a:bodyPr>
          <a:lstStyle/>
          <a:p>
            <a:pPr marL="0" lvl="0" indent="0" algn="ctr" rtl="0">
              <a:lnSpc>
                <a:spcPct val="100000"/>
              </a:lnSpc>
              <a:spcBef>
                <a:spcPts val="0"/>
              </a:spcBef>
              <a:spcAft>
                <a:spcPts val="0"/>
              </a:spcAft>
              <a:buClr>
                <a:srgbClr val="535353"/>
              </a:buClr>
              <a:buSzPts val="1200"/>
              <a:buFont typeface="Helvetica Neue"/>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8"/>
          <p:cNvSpPr txBox="1">
            <a:spLocks noGrp="1"/>
          </p:cNvSpPr>
          <p:nvPr>
            <p:ph type="title"/>
          </p:nvPr>
        </p:nvSpPr>
        <p:spPr>
          <a:xfrm>
            <a:off x="250025" y="133949"/>
            <a:ext cx="8643900" cy="310200"/>
          </a:xfrm>
          <a:prstGeom prst="rect">
            <a:avLst/>
          </a:prstGeom>
          <a:noFill/>
          <a:ln>
            <a:noFill/>
          </a:ln>
        </p:spPr>
        <p:txBody>
          <a:bodyPr spcFirstLastPara="1" wrap="square" lIns="32750" tIns="32750" rIns="32750" bIns="32750" anchor="ctr" anchorCtr="0">
            <a:normAutofit fontScale="90000"/>
          </a:bodyPr>
          <a:lstStyle/>
          <a:p>
            <a:pPr marL="0" lvl="0" indent="0" algn="ctr" rtl="0">
              <a:lnSpc>
                <a:spcPct val="100000"/>
              </a:lnSpc>
              <a:spcBef>
                <a:spcPts val="0"/>
              </a:spcBef>
              <a:spcAft>
                <a:spcPts val="0"/>
              </a:spcAft>
              <a:buClr>
                <a:srgbClr val="535353"/>
              </a:buClr>
              <a:buSzPct val="153333"/>
              <a:buFont typeface="Helvetica Neue"/>
              <a:buNone/>
            </a:pPr>
            <a:endParaRPr sz="3000">
              <a:latin typeface="Times New Roman"/>
              <a:ea typeface="Times New Roman"/>
              <a:cs typeface="Times New Roman"/>
              <a:sym typeface="Times New Roman"/>
            </a:endParaRPr>
          </a:p>
        </p:txBody>
      </p:sp>
      <p:sp>
        <p:nvSpPr>
          <p:cNvPr id="215" name="Google Shape;215;p38"/>
          <p:cNvSpPr txBox="1">
            <a:spLocks noGrp="1"/>
          </p:cNvSpPr>
          <p:nvPr>
            <p:ph type="body" idx="1"/>
          </p:nvPr>
        </p:nvSpPr>
        <p:spPr>
          <a:xfrm>
            <a:off x="250025" y="568863"/>
            <a:ext cx="8643900" cy="4193100"/>
          </a:xfrm>
          <a:prstGeom prst="rect">
            <a:avLst/>
          </a:prstGeom>
          <a:noFill/>
          <a:ln>
            <a:noFill/>
          </a:ln>
        </p:spPr>
        <p:txBody>
          <a:bodyPr spcFirstLastPara="1" wrap="square" lIns="32750" tIns="32750" rIns="32750" bIns="32750" anchor="ctr" anchorCtr="0">
            <a:normAutofit fontScale="85000" lnSpcReduction="20000"/>
          </a:bodyPr>
          <a:lstStyle/>
          <a:p>
            <a:pPr marL="0" lvl="0" indent="0" algn="l" rtl="0">
              <a:lnSpc>
                <a:spcPct val="150000"/>
              </a:lnSpc>
              <a:spcBef>
                <a:spcPts val="0"/>
              </a:spcBef>
              <a:spcAft>
                <a:spcPts val="0"/>
              </a:spcAft>
              <a:buNone/>
            </a:pPr>
            <a:r>
              <a:rPr lang="en" sz="1250" b="0" dirty="0">
                <a:solidFill>
                  <a:schemeClr val="dk1"/>
                </a:solidFill>
                <a:latin typeface="Helvetica Neue" panose="020B0604020202020204" charset="0"/>
                <a:ea typeface="Arial"/>
                <a:cs typeface="Arial"/>
                <a:sym typeface="Arial"/>
              </a:rPr>
              <a:t>•</a:t>
            </a:r>
            <a:r>
              <a:rPr lang="en" sz="1250" b="0" dirty="0">
                <a:solidFill>
                  <a:srgbClr val="000000"/>
                </a:solidFill>
                <a:latin typeface="Helvetica Neue" panose="020B0604020202020204" charset="0"/>
                <a:ea typeface="Times New Roman"/>
                <a:cs typeface="Times New Roman"/>
                <a:sym typeface="Times New Roman"/>
              </a:rPr>
              <a:t>Here, the main machine learning contributions are a new task of detecting attribution ties from unstructured web data and baselines that automatically detect them. Below Table lists a few example comments from the data set.</a:t>
            </a:r>
            <a:endParaRPr sz="1250" b="0" dirty="0">
              <a:solidFill>
                <a:srgbClr val="000000"/>
              </a:solidFill>
              <a:latin typeface="Helvetica Neue" panose="020B0604020202020204" charset="0"/>
              <a:ea typeface="Times New Roman"/>
              <a:cs typeface="Times New Roman"/>
              <a:sym typeface="Times New Roman"/>
            </a:endParaRPr>
          </a:p>
          <a:p>
            <a:pPr marL="0" lvl="0" indent="0" algn="l" rtl="0">
              <a:lnSpc>
                <a:spcPct val="150000"/>
              </a:lnSpc>
              <a:spcBef>
                <a:spcPts val="0"/>
              </a:spcBef>
              <a:spcAft>
                <a:spcPts val="0"/>
              </a:spcAft>
              <a:buNone/>
            </a:pPr>
            <a:endParaRPr sz="1250" b="0" dirty="0">
              <a:solidFill>
                <a:schemeClr val="dk1"/>
              </a:solidFill>
              <a:latin typeface="Helvetica Neue" panose="020B0604020202020204" charset="0"/>
              <a:ea typeface="Times New Roman"/>
              <a:cs typeface="Times New Roman"/>
              <a:sym typeface="Times New Roman"/>
            </a:endParaRPr>
          </a:p>
          <a:p>
            <a:pPr marL="0" lvl="0" indent="0" algn="l" rtl="0">
              <a:lnSpc>
                <a:spcPct val="150000"/>
              </a:lnSpc>
              <a:spcBef>
                <a:spcPts val="0"/>
              </a:spcBef>
              <a:spcAft>
                <a:spcPts val="0"/>
              </a:spcAft>
              <a:buNone/>
            </a:pPr>
            <a:endParaRPr sz="1250" b="0" dirty="0">
              <a:solidFill>
                <a:schemeClr val="dk1"/>
              </a:solidFill>
              <a:latin typeface="Helvetica Neue" panose="020B0604020202020204" charset="0"/>
              <a:ea typeface="Times New Roman"/>
              <a:cs typeface="Times New Roman"/>
              <a:sym typeface="Times New Roman"/>
            </a:endParaRPr>
          </a:p>
          <a:p>
            <a:pPr marL="0" lvl="0" indent="0" algn="l" rtl="0">
              <a:lnSpc>
                <a:spcPct val="150000"/>
              </a:lnSpc>
              <a:spcBef>
                <a:spcPts val="0"/>
              </a:spcBef>
              <a:spcAft>
                <a:spcPts val="0"/>
              </a:spcAft>
              <a:buNone/>
            </a:pPr>
            <a:endParaRPr sz="1250" b="0" dirty="0">
              <a:solidFill>
                <a:schemeClr val="dk1"/>
              </a:solidFill>
              <a:latin typeface="Helvetica Neue" panose="020B0604020202020204" charset="0"/>
              <a:ea typeface="Times New Roman"/>
              <a:cs typeface="Times New Roman"/>
              <a:sym typeface="Times New Roman"/>
            </a:endParaRPr>
          </a:p>
          <a:p>
            <a:pPr marL="0" lvl="0" indent="0" algn="l" rtl="0">
              <a:lnSpc>
                <a:spcPct val="150000"/>
              </a:lnSpc>
              <a:spcBef>
                <a:spcPts val="0"/>
              </a:spcBef>
              <a:spcAft>
                <a:spcPts val="0"/>
              </a:spcAft>
              <a:buNone/>
            </a:pPr>
            <a:endParaRPr sz="1250" b="0" dirty="0">
              <a:solidFill>
                <a:schemeClr val="dk1"/>
              </a:solidFill>
              <a:latin typeface="Helvetica Neue" panose="020B0604020202020204" charset="0"/>
              <a:ea typeface="Times New Roman"/>
              <a:cs typeface="Times New Roman"/>
              <a:sym typeface="Times New Roman"/>
            </a:endParaRPr>
          </a:p>
          <a:p>
            <a:pPr marL="0" lvl="0" indent="0" algn="l" rtl="0">
              <a:lnSpc>
                <a:spcPct val="150000"/>
              </a:lnSpc>
              <a:spcBef>
                <a:spcPts val="0"/>
              </a:spcBef>
              <a:spcAft>
                <a:spcPts val="0"/>
              </a:spcAft>
              <a:buNone/>
            </a:pPr>
            <a:endParaRPr sz="1250" b="0" dirty="0">
              <a:solidFill>
                <a:schemeClr val="dk1"/>
              </a:solidFill>
              <a:latin typeface="Helvetica Neue" panose="020B0604020202020204" charset="0"/>
              <a:ea typeface="Times New Roman"/>
              <a:cs typeface="Times New Roman"/>
              <a:sym typeface="Times New Roman"/>
            </a:endParaRPr>
          </a:p>
          <a:p>
            <a:pPr marL="0" lvl="0" indent="0" algn="l" rtl="0">
              <a:lnSpc>
                <a:spcPct val="150000"/>
              </a:lnSpc>
              <a:spcBef>
                <a:spcPts val="0"/>
              </a:spcBef>
              <a:spcAft>
                <a:spcPts val="0"/>
              </a:spcAft>
              <a:buNone/>
            </a:pPr>
            <a:endParaRPr sz="1250" b="0" dirty="0">
              <a:solidFill>
                <a:schemeClr val="dk1"/>
              </a:solidFill>
              <a:latin typeface="Helvetica Neue" panose="020B0604020202020204" charset="0"/>
              <a:ea typeface="Times New Roman"/>
              <a:cs typeface="Times New Roman"/>
              <a:sym typeface="Times New Roman"/>
            </a:endParaRPr>
          </a:p>
          <a:p>
            <a:pPr marL="0" lvl="0" indent="0" algn="l" rtl="0">
              <a:lnSpc>
                <a:spcPct val="150000"/>
              </a:lnSpc>
              <a:spcBef>
                <a:spcPts val="0"/>
              </a:spcBef>
              <a:spcAft>
                <a:spcPts val="0"/>
              </a:spcAft>
              <a:buNone/>
            </a:pPr>
            <a:endParaRPr sz="1250" b="0" dirty="0">
              <a:solidFill>
                <a:schemeClr val="dk1"/>
              </a:solidFill>
              <a:latin typeface="Helvetica Neue" panose="020B0604020202020204" charset="0"/>
              <a:ea typeface="Times New Roman"/>
              <a:cs typeface="Times New Roman"/>
              <a:sym typeface="Times New Roman"/>
            </a:endParaRPr>
          </a:p>
          <a:p>
            <a:pPr marL="0" lvl="0" indent="0" algn="l" rtl="0">
              <a:lnSpc>
                <a:spcPct val="150000"/>
              </a:lnSpc>
              <a:spcBef>
                <a:spcPts val="0"/>
              </a:spcBef>
              <a:spcAft>
                <a:spcPts val="0"/>
              </a:spcAft>
              <a:buNone/>
            </a:pPr>
            <a:endParaRPr sz="1250" b="0" dirty="0">
              <a:solidFill>
                <a:srgbClr val="000000"/>
              </a:solidFill>
              <a:latin typeface="Helvetica Neue" panose="020B0604020202020204" charset="0"/>
              <a:ea typeface="Times New Roman"/>
              <a:cs typeface="Times New Roman"/>
              <a:sym typeface="Times New Roman"/>
            </a:endParaRPr>
          </a:p>
          <a:p>
            <a:pPr marL="0" lvl="0" indent="0" algn="l" rtl="0">
              <a:lnSpc>
                <a:spcPct val="150000"/>
              </a:lnSpc>
              <a:spcBef>
                <a:spcPts val="0"/>
              </a:spcBef>
              <a:spcAft>
                <a:spcPts val="0"/>
              </a:spcAft>
              <a:buNone/>
            </a:pPr>
            <a:endParaRPr sz="1250" b="0" dirty="0">
              <a:solidFill>
                <a:schemeClr val="dk1"/>
              </a:solidFill>
              <a:latin typeface="Helvetica Neue" panose="020B0604020202020204" charset="0"/>
              <a:ea typeface="Arial"/>
              <a:cs typeface="Arial"/>
              <a:sym typeface="Arial"/>
            </a:endParaRPr>
          </a:p>
          <a:p>
            <a:pPr marL="0" lvl="0" indent="0" algn="l" rtl="0">
              <a:lnSpc>
                <a:spcPct val="150000"/>
              </a:lnSpc>
              <a:spcBef>
                <a:spcPts val="0"/>
              </a:spcBef>
              <a:spcAft>
                <a:spcPts val="0"/>
              </a:spcAft>
              <a:buNone/>
            </a:pPr>
            <a:endParaRPr sz="1250" b="0" dirty="0">
              <a:solidFill>
                <a:srgbClr val="000000"/>
              </a:solidFill>
              <a:latin typeface="Helvetica Neue" panose="020B0604020202020204" charset="0"/>
              <a:ea typeface="Times New Roman"/>
              <a:cs typeface="Times New Roman"/>
              <a:sym typeface="Times New Roman"/>
            </a:endParaRPr>
          </a:p>
          <a:p>
            <a:pPr marL="0" lvl="0" indent="0" algn="l" rtl="0">
              <a:lnSpc>
                <a:spcPct val="150000"/>
              </a:lnSpc>
              <a:spcBef>
                <a:spcPts val="0"/>
              </a:spcBef>
              <a:spcAft>
                <a:spcPts val="0"/>
              </a:spcAft>
              <a:buNone/>
            </a:pPr>
            <a:r>
              <a:rPr lang="en" sz="1250" b="0" dirty="0">
                <a:solidFill>
                  <a:schemeClr val="dk1"/>
                </a:solidFill>
                <a:latin typeface="Helvetica Neue" panose="020B0604020202020204" charset="0"/>
                <a:ea typeface="Times New Roman"/>
                <a:cs typeface="Times New Roman"/>
                <a:sym typeface="Times New Roman"/>
              </a:rPr>
              <a:t>• </a:t>
            </a:r>
            <a:r>
              <a:rPr lang="en" sz="1250" b="0" dirty="0">
                <a:solidFill>
                  <a:srgbClr val="000000"/>
                </a:solidFill>
                <a:latin typeface="Helvetica Neue" panose="020B0604020202020204" charset="0"/>
                <a:ea typeface="Times New Roman"/>
                <a:cs typeface="Times New Roman"/>
                <a:sym typeface="Times New Roman"/>
              </a:rPr>
              <a:t>We argue that the task of attribution ties detection is a challenging NLP task that requires subtle understanding of language constructs.</a:t>
            </a:r>
            <a:endParaRPr sz="1250" b="0" dirty="0">
              <a:solidFill>
                <a:srgbClr val="000000"/>
              </a:solidFill>
              <a:latin typeface="Helvetica Neue" panose="020B0604020202020204" charset="0"/>
              <a:ea typeface="Times New Roman"/>
              <a:cs typeface="Times New Roman"/>
              <a:sym typeface="Times New Roman"/>
            </a:endParaRPr>
          </a:p>
          <a:p>
            <a:pPr marL="0" lvl="0" indent="0" algn="l" rtl="0">
              <a:lnSpc>
                <a:spcPct val="150000"/>
              </a:lnSpc>
              <a:spcBef>
                <a:spcPts val="0"/>
              </a:spcBef>
              <a:spcAft>
                <a:spcPts val="0"/>
              </a:spcAft>
              <a:buNone/>
            </a:pPr>
            <a:endParaRPr sz="1250" b="0" dirty="0">
              <a:solidFill>
                <a:srgbClr val="000000"/>
              </a:solidFill>
              <a:latin typeface="Helvetica Neue" panose="020B0604020202020204" charset="0"/>
              <a:ea typeface="Times New Roman"/>
              <a:cs typeface="Times New Roman"/>
              <a:sym typeface="Times New Roman"/>
            </a:endParaRPr>
          </a:p>
          <a:p>
            <a:pPr marL="0" lvl="0" indent="0" algn="l" rtl="0">
              <a:lnSpc>
                <a:spcPct val="150000"/>
              </a:lnSpc>
              <a:spcBef>
                <a:spcPts val="0"/>
              </a:spcBef>
              <a:spcAft>
                <a:spcPts val="0"/>
              </a:spcAft>
              <a:buNone/>
            </a:pPr>
            <a:r>
              <a:rPr lang="en" sz="1250" b="0" dirty="0">
                <a:solidFill>
                  <a:schemeClr val="dk1"/>
                </a:solidFill>
                <a:latin typeface="Helvetica Neue" panose="020B0604020202020204" charset="0"/>
                <a:ea typeface="Times New Roman"/>
                <a:cs typeface="Times New Roman"/>
                <a:sym typeface="Times New Roman"/>
              </a:rPr>
              <a:t>•</a:t>
            </a:r>
            <a:r>
              <a:rPr lang="en" sz="1250" b="0" dirty="0">
                <a:solidFill>
                  <a:srgbClr val="000000"/>
                </a:solidFill>
                <a:latin typeface="Helvetica Neue" panose="020B0604020202020204" charset="0"/>
                <a:ea typeface="Times New Roman"/>
                <a:cs typeface="Times New Roman"/>
                <a:sym typeface="Times New Roman"/>
              </a:rPr>
              <a:t>Consider the following example: ‘</a:t>
            </a:r>
            <a:r>
              <a:rPr lang="en" sz="1250" dirty="0">
                <a:solidFill>
                  <a:srgbClr val="000000"/>
                </a:solidFill>
                <a:latin typeface="Helvetica Neue" panose="020B0604020202020204" charset="0"/>
                <a:ea typeface="Times New Roman"/>
                <a:cs typeface="Times New Roman"/>
                <a:sym typeface="Times New Roman"/>
              </a:rPr>
              <a:t>stop have 9 kids family</a:t>
            </a:r>
            <a:r>
              <a:rPr lang="en" sz="1250" b="0" dirty="0">
                <a:solidFill>
                  <a:srgbClr val="000000"/>
                </a:solidFill>
                <a:latin typeface="Helvetica Neue" panose="020B0604020202020204" charset="0"/>
                <a:ea typeface="Times New Roman"/>
                <a:cs typeface="Times New Roman"/>
                <a:sym typeface="Times New Roman"/>
              </a:rPr>
              <a:t>’. In this comment, a growing population is attributed as the possible cause of the water crisis. While there is no surface level text match with the term ‘population’, humans can still infer it from the semantic equivalence of population’ and ‘9 kids family’. </a:t>
            </a:r>
            <a:endParaRPr sz="1250" b="0" dirty="0">
              <a:solidFill>
                <a:srgbClr val="000000"/>
              </a:solidFill>
              <a:latin typeface="Helvetica Neue" panose="020B0604020202020204" charset="0"/>
              <a:ea typeface="Times New Roman"/>
              <a:cs typeface="Times New Roman"/>
              <a:sym typeface="Times New Roman"/>
            </a:endParaRPr>
          </a:p>
          <a:p>
            <a:pPr marL="190500" lvl="0" indent="0" algn="l" rtl="0">
              <a:lnSpc>
                <a:spcPct val="150000"/>
              </a:lnSpc>
              <a:spcBef>
                <a:spcPts val="0"/>
              </a:spcBef>
              <a:spcAft>
                <a:spcPts val="0"/>
              </a:spcAft>
              <a:buNone/>
            </a:pPr>
            <a:endParaRPr sz="1250" b="0" dirty="0">
              <a:solidFill>
                <a:srgbClr val="000000"/>
              </a:solidFill>
              <a:latin typeface="Helvetica Neue" panose="020B0604020202020204" charset="0"/>
              <a:ea typeface="Times New Roman"/>
              <a:cs typeface="Times New Roman"/>
              <a:sym typeface="Times New Roman"/>
            </a:endParaRPr>
          </a:p>
          <a:p>
            <a:pPr marL="0" lvl="0" indent="0" algn="l" rtl="0">
              <a:lnSpc>
                <a:spcPct val="100000"/>
              </a:lnSpc>
              <a:spcBef>
                <a:spcPts val="0"/>
              </a:spcBef>
              <a:spcAft>
                <a:spcPts val="0"/>
              </a:spcAft>
              <a:buNone/>
            </a:pPr>
            <a:endParaRPr sz="1250" dirty="0">
              <a:latin typeface="Helvetica Neue" panose="020B0604020202020204" charset="0"/>
              <a:ea typeface="Times New Roman"/>
              <a:cs typeface="Times New Roman"/>
              <a:sym typeface="Times New Roman"/>
            </a:endParaRPr>
          </a:p>
        </p:txBody>
      </p:sp>
      <p:sp>
        <p:nvSpPr>
          <p:cNvPr id="216" name="Google Shape;216;p38"/>
          <p:cNvSpPr txBox="1">
            <a:spLocks noGrp="1"/>
          </p:cNvSpPr>
          <p:nvPr>
            <p:ph type="sldNum" idx="12"/>
          </p:nvPr>
        </p:nvSpPr>
        <p:spPr>
          <a:xfrm>
            <a:off x="4450199" y="4882307"/>
            <a:ext cx="234600" cy="197400"/>
          </a:xfrm>
          <a:prstGeom prst="rect">
            <a:avLst/>
          </a:prstGeom>
          <a:noFill/>
          <a:ln>
            <a:noFill/>
          </a:ln>
        </p:spPr>
        <p:txBody>
          <a:bodyPr spcFirstLastPara="1" wrap="square" lIns="32750" tIns="32750" rIns="32750" bIns="32750" anchor="t" anchorCtr="0">
            <a:normAutofit fontScale="85000" lnSpcReduction="20000"/>
          </a:bodyPr>
          <a:lstStyle/>
          <a:p>
            <a:pPr marL="0" lvl="0" indent="0" algn="ctr" rtl="0">
              <a:lnSpc>
                <a:spcPct val="100000"/>
              </a:lnSpc>
              <a:spcBef>
                <a:spcPts val="0"/>
              </a:spcBef>
              <a:spcAft>
                <a:spcPts val="0"/>
              </a:spcAft>
              <a:buClr>
                <a:srgbClr val="535353"/>
              </a:buClr>
              <a:buSzPct val="100000"/>
              <a:buFont typeface="Helvetica Neue"/>
              <a:buNone/>
            </a:pPr>
            <a:fld id="{00000000-1234-1234-1234-123412341234}" type="slidenum">
              <a:rPr lang="en"/>
              <a:t>5</a:t>
            </a:fld>
            <a:endParaRPr/>
          </a:p>
        </p:txBody>
      </p:sp>
      <p:pic>
        <p:nvPicPr>
          <p:cNvPr id="217" name="Google Shape;217;p38"/>
          <p:cNvPicPr preferRelativeResize="0"/>
          <p:nvPr/>
        </p:nvPicPr>
        <p:blipFill>
          <a:blip r:embed="rId3">
            <a:alphaModFix/>
          </a:blip>
          <a:stretch>
            <a:fillRect/>
          </a:stretch>
        </p:blipFill>
        <p:spPr>
          <a:xfrm>
            <a:off x="2482550" y="1096846"/>
            <a:ext cx="3334751" cy="20201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9"/>
          <p:cNvSpPr txBox="1">
            <a:spLocks noGrp="1"/>
          </p:cNvSpPr>
          <p:nvPr>
            <p:ph type="title"/>
          </p:nvPr>
        </p:nvSpPr>
        <p:spPr>
          <a:xfrm>
            <a:off x="250025" y="133949"/>
            <a:ext cx="8643900" cy="381900"/>
          </a:xfrm>
          <a:prstGeom prst="rect">
            <a:avLst/>
          </a:prstGeom>
          <a:noFill/>
          <a:ln>
            <a:noFill/>
          </a:ln>
        </p:spPr>
        <p:txBody>
          <a:bodyPr spcFirstLastPara="1" wrap="square" lIns="32750" tIns="32750" rIns="32750" bIns="32750" anchor="ctr" anchorCtr="0">
            <a:normAutofit fontScale="90000"/>
          </a:bodyPr>
          <a:lstStyle/>
          <a:p>
            <a:pPr marL="0" lvl="0" indent="0" algn="ctr" rtl="0">
              <a:lnSpc>
                <a:spcPct val="100000"/>
              </a:lnSpc>
              <a:spcBef>
                <a:spcPts val="0"/>
              </a:spcBef>
              <a:spcAft>
                <a:spcPts val="0"/>
              </a:spcAft>
              <a:buClr>
                <a:srgbClr val="535353"/>
              </a:buClr>
              <a:buSzPct val="153333"/>
              <a:buFont typeface="Helvetica Neue"/>
              <a:buNone/>
            </a:pPr>
            <a:endParaRPr sz="3000">
              <a:latin typeface="Times New Roman"/>
              <a:ea typeface="Times New Roman"/>
              <a:cs typeface="Times New Roman"/>
              <a:sym typeface="Times New Roman"/>
            </a:endParaRPr>
          </a:p>
        </p:txBody>
      </p:sp>
      <p:sp>
        <p:nvSpPr>
          <p:cNvPr id="223" name="Google Shape;223;p39"/>
          <p:cNvSpPr txBox="1">
            <a:spLocks noGrp="1"/>
          </p:cNvSpPr>
          <p:nvPr>
            <p:ph type="body" idx="1"/>
          </p:nvPr>
        </p:nvSpPr>
        <p:spPr>
          <a:xfrm>
            <a:off x="250025" y="619038"/>
            <a:ext cx="8643900" cy="4142700"/>
          </a:xfrm>
          <a:prstGeom prst="rect">
            <a:avLst/>
          </a:prstGeom>
          <a:noFill/>
          <a:ln>
            <a:noFill/>
          </a:ln>
        </p:spPr>
        <p:txBody>
          <a:bodyPr spcFirstLastPara="1" wrap="square" lIns="32750" tIns="32750" rIns="32750" bIns="32750" anchor="ctr" anchorCtr="0">
            <a:normAutofit fontScale="70000" lnSpcReduction="20000"/>
          </a:bodyPr>
          <a:lstStyle/>
          <a:p>
            <a:pPr marL="0" lvl="0" indent="0" algn="just" rtl="0">
              <a:lnSpc>
                <a:spcPct val="150000"/>
              </a:lnSpc>
              <a:spcBef>
                <a:spcPts val="0"/>
              </a:spcBef>
              <a:spcAft>
                <a:spcPts val="0"/>
              </a:spcAft>
              <a:buNone/>
            </a:pPr>
            <a:r>
              <a:rPr lang="en" sz="1700" b="0" dirty="0">
                <a:solidFill>
                  <a:schemeClr val="dk1"/>
                </a:solidFill>
                <a:latin typeface="Helvetica Neue" panose="020B0604020202020204" charset="0"/>
                <a:ea typeface="Times New Roman"/>
                <a:cs typeface="Times New Roman"/>
                <a:sym typeface="Times New Roman"/>
              </a:rPr>
              <a:t>•</a:t>
            </a:r>
            <a:r>
              <a:rPr lang="en" sz="1800" b="0" dirty="0">
                <a:solidFill>
                  <a:schemeClr val="dk1"/>
                </a:solidFill>
                <a:latin typeface="Helvetica Neue" panose="020B0604020202020204" charset="0"/>
                <a:ea typeface="Times New Roman"/>
                <a:cs typeface="Times New Roman"/>
                <a:sym typeface="Times New Roman"/>
              </a:rPr>
              <a:t>I</a:t>
            </a:r>
            <a:r>
              <a:rPr lang="en" sz="1800" b="0" dirty="0">
                <a:solidFill>
                  <a:srgbClr val="000000"/>
                </a:solidFill>
                <a:latin typeface="Helvetica Neue" panose="020B0604020202020204" charset="0"/>
                <a:ea typeface="Times New Roman"/>
                <a:cs typeface="Times New Roman"/>
                <a:sym typeface="Times New Roman"/>
              </a:rPr>
              <a:t>n this example, we again see that the same phrase ‘9 kids family’ is present, yet the comment is not attributing to ‘population’ for the water crisis.</a:t>
            </a:r>
            <a:endParaRPr sz="1800" b="0" dirty="0">
              <a:solidFill>
                <a:srgbClr val="000000"/>
              </a:solidFill>
              <a:latin typeface="Helvetica Neue" panose="020B0604020202020204" charset="0"/>
              <a:ea typeface="Times New Roman"/>
              <a:cs typeface="Times New Roman"/>
              <a:sym typeface="Times New Roman"/>
            </a:endParaRPr>
          </a:p>
          <a:p>
            <a:pPr marL="0" lvl="0" indent="0" algn="just" rtl="0">
              <a:lnSpc>
                <a:spcPct val="150000"/>
              </a:lnSpc>
              <a:spcBef>
                <a:spcPts val="0"/>
              </a:spcBef>
              <a:spcAft>
                <a:spcPts val="0"/>
              </a:spcAft>
              <a:buNone/>
            </a:pPr>
            <a:endParaRPr sz="1800" b="0" dirty="0">
              <a:solidFill>
                <a:srgbClr val="000000"/>
              </a:solidFill>
              <a:latin typeface="Helvetica Neue" panose="020B0604020202020204" charset="0"/>
              <a:ea typeface="Times New Roman"/>
              <a:cs typeface="Times New Roman"/>
              <a:sym typeface="Times New Roman"/>
            </a:endParaRPr>
          </a:p>
          <a:p>
            <a:pPr marL="0" lvl="0" indent="0" algn="just" rtl="0">
              <a:lnSpc>
                <a:spcPct val="150000"/>
              </a:lnSpc>
              <a:spcBef>
                <a:spcPts val="0"/>
              </a:spcBef>
              <a:spcAft>
                <a:spcPts val="0"/>
              </a:spcAft>
              <a:buNone/>
            </a:pPr>
            <a:r>
              <a:rPr lang="en" sz="1800" b="0" dirty="0">
                <a:solidFill>
                  <a:schemeClr val="dk1"/>
                </a:solidFill>
                <a:latin typeface="Helvetica Neue" panose="020B0604020202020204" charset="0"/>
                <a:ea typeface="Times New Roman"/>
                <a:cs typeface="Times New Roman"/>
                <a:sym typeface="Times New Roman"/>
              </a:rPr>
              <a:t>•</a:t>
            </a:r>
            <a:r>
              <a:rPr lang="en" sz="1800" b="0" dirty="0">
                <a:solidFill>
                  <a:srgbClr val="000000"/>
                </a:solidFill>
                <a:latin typeface="Helvetica Neue" panose="020B0604020202020204" charset="0"/>
                <a:ea typeface="Times New Roman"/>
                <a:cs typeface="Times New Roman"/>
                <a:sym typeface="Times New Roman"/>
              </a:rPr>
              <a:t>As there can be many equivalent ways of expressing attributions, a semantic understanding of the language is necessary for the task. Moreover, although necessary, establishing semantic equivalence is not sufficient for attribution detection. To correctly detect an attribution tie, we also need to understand the context in which an attribution factor is mentioned. Finally, scarcity of labelled data and the informal nature of conversation in social media pose additional challenges.</a:t>
            </a:r>
            <a:endParaRPr sz="1800" b="0" dirty="0">
              <a:solidFill>
                <a:srgbClr val="000000"/>
              </a:solidFill>
              <a:latin typeface="Helvetica Neue" panose="020B0604020202020204" charset="0"/>
              <a:ea typeface="Times New Roman"/>
              <a:cs typeface="Times New Roman"/>
              <a:sym typeface="Times New Roman"/>
            </a:endParaRPr>
          </a:p>
          <a:p>
            <a:pPr marL="0" lvl="0" indent="0" algn="just" rtl="0">
              <a:lnSpc>
                <a:spcPct val="150000"/>
              </a:lnSpc>
              <a:spcBef>
                <a:spcPts val="0"/>
              </a:spcBef>
              <a:spcAft>
                <a:spcPts val="0"/>
              </a:spcAft>
              <a:buNone/>
            </a:pPr>
            <a:endParaRPr sz="1800" b="0" dirty="0">
              <a:solidFill>
                <a:srgbClr val="000000"/>
              </a:solidFill>
              <a:latin typeface="Helvetica Neue" panose="020B0604020202020204" charset="0"/>
              <a:ea typeface="Times New Roman"/>
              <a:cs typeface="Times New Roman"/>
              <a:sym typeface="Times New Roman"/>
            </a:endParaRPr>
          </a:p>
          <a:p>
            <a:pPr marL="0" lvl="0" indent="0" algn="just" rtl="0">
              <a:lnSpc>
                <a:spcPct val="150000"/>
              </a:lnSpc>
              <a:spcBef>
                <a:spcPts val="0"/>
              </a:spcBef>
              <a:spcAft>
                <a:spcPts val="0"/>
              </a:spcAft>
              <a:buNone/>
            </a:pPr>
            <a:r>
              <a:rPr lang="en" sz="1800" b="0" dirty="0">
                <a:solidFill>
                  <a:schemeClr val="dk1"/>
                </a:solidFill>
                <a:latin typeface="Helvetica Neue" panose="020B0604020202020204" charset="0"/>
                <a:ea typeface="Times New Roman"/>
                <a:cs typeface="Times New Roman"/>
                <a:sym typeface="Times New Roman"/>
              </a:rPr>
              <a:t>•</a:t>
            </a:r>
            <a:r>
              <a:rPr lang="en" sz="1800" b="0" dirty="0">
                <a:solidFill>
                  <a:srgbClr val="000000"/>
                </a:solidFill>
                <a:latin typeface="Helvetica Neue" panose="020B0604020202020204" charset="0"/>
                <a:ea typeface="Times New Roman"/>
                <a:cs typeface="Times New Roman"/>
                <a:sym typeface="Times New Roman"/>
              </a:rPr>
              <a:t>Water crisis has received sustained research focus in a diverse set of fields such as food policy research (Hanjra and Qureshi, 2010), earth sci- ence (Qin et al., 2007), social science (Foltz, 2002), and water research (Schindler and Donahue, 2006; Narula et al., 2011; von Medeazza, 2006), encompassing a broad range of dimensions including the socio-hydrological, ethical, cultural, and foreign policy aspects of the crisis. This paper’s work relies on these lines of research to compile a list of possible attribution factors (see below Table). </a:t>
            </a:r>
            <a:endParaRPr sz="1800" b="0" dirty="0">
              <a:solidFill>
                <a:srgbClr val="000000"/>
              </a:solidFill>
              <a:latin typeface="Helvetica Neue" panose="020B0604020202020204" charset="0"/>
              <a:ea typeface="Times New Roman"/>
              <a:cs typeface="Times New Roman"/>
              <a:sym typeface="Times New Roman"/>
            </a:endParaRPr>
          </a:p>
          <a:p>
            <a:pPr marL="0" lvl="0" indent="0" algn="just" rtl="0">
              <a:lnSpc>
                <a:spcPct val="150000"/>
              </a:lnSpc>
              <a:spcBef>
                <a:spcPts val="0"/>
              </a:spcBef>
              <a:spcAft>
                <a:spcPts val="0"/>
              </a:spcAft>
              <a:buNone/>
            </a:pPr>
            <a:endParaRPr sz="1200" b="0" dirty="0">
              <a:solidFill>
                <a:srgbClr val="000000"/>
              </a:solidFill>
              <a:latin typeface="Arial"/>
              <a:ea typeface="Arial"/>
              <a:cs typeface="Arial"/>
              <a:sym typeface="Arial"/>
            </a:endParaRPr>
          </a:p>
        </p:txBody>
      </p:sp>
      <p:sp>
        <p:nvSpPr>
          <p:cNvPr id="224" name="Google Shape;224;p39"/>
          <p:cNvSpPr txBox="1">
            <a:spLocks noGrp="1"/>
          </p:cNvSpPr>
          <p:nvPr>
            <p:ph type="sldNum" idx="12"/>
          </p:nvPr>
        </p:nvSpPr>
        <p:spPr>
          <a:xfrm>
            <a:off x="4450199" y="4882307"/>
            <a:ext cx="234600" cy="197400"/>
          </a:xfrm>
          <a:prstGeom prst="rect">
            <a:avLst/>
          </a:prstGeom>
          <a:noFill/>
          <a:ln>
            <a:noFill/>
          </a:ln>
        </p:spPr>
        <p:txBody>
          <a:bodyPr spcFirstLastPara="1" wrap="square" lIns="32750" tIns="32750" rIns="32750" bIns="32750" anchor="t" anchorCtr="0">
            <a:normAutofit fontScale="85000" lnSpcReduction="20000"/>
          </a:bodyPr>
          <a:lstStyle/>
          <a:p>
            <a:pPr marL="0" lvl="0" indent="0" algn="ctr" rtl="0">
              <a:lnSpc>
                <a:spcPct val="100000"/>
              </a:lnSpc>
              <a:spcBef>
                <a:spcPts val="0"/>
              </a:spcBef>
              <a:spcAft>
                <a:spcPts val="0"/>
              </a:spcAft>
              <a:buClr>
                <a:srgbClr val="535353"/>
              </a:buClr>
              <a:buSzPct val="100000"/>
              <a:buFont typeface="Helvetica Neue"/>
              <a:buNone/>
            </a:pPr>
            <a:fld id="{00000000-1234-1234-1234-123412341234}" type="slidenum">
              <a:rPr lang="en"/>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40"/>
          <p:cNvSpPr txBox="1">
            <a:spLocks noGrp="1"/>
          </p:cNvSpPr>
          <p:nvPr>
            <p:ph type="title"/>
          </p:nvPr>
        </p:nvSpPr>
        <p:spPr>
          <a:xfrm>
            <a:off x="250025" y="133949"/>
            <a:ext cx="8643900" cy="381900"/>
          </a:xfrm>
          <a:prstGeom prst="rect">
            <a:avLst/>
          </a:prstGeom>
          <a:noFill/>
          <a:ln>
            <a:noFill/>
          </a:ln>
        </p:spPr>
        <p:txBody>
          <a:bodyPr spcFirstLastPara="1" wrap="square" lIns="32750" tIns="32750" rIns="32750" bIns="32750" anchor="ctr" anchorCtr="0">
            <a:normAutofit fontScale="90000"/>
          </a:bodyPr>
          <a:lstStyle/>
          <a:p>
            <a:pPr marL="0" lvl="0" indent="0" algn="ctr" rtl="0">
              <a:lnSpc>
                <a:spcPct val="100000"/>
              </a:lnSpc>
              <a:spcBef>
                <a:spcPts val="0"/>
              </a:spcBef>
              <a:spcAft>
                <a:spcPts val="0"/>
              </a:spcAft>
              <a:buClr>
                <a:srgbClr val="535353"/>
              </a:buClr>
              <a:buSzPct val="153333"/>
              <a:buFont typeface="Helvetica Neue"/>
              <a:buNone/>
            </a:pPr>
            <a:endParaRPr sz="3000">
              <a:latin typeface="Times New Roman"/>
              <a:ea typeface="Times New Roman"/>
              <a:cs typeface="Times New Roman"/>
              <a:sym typeface="Times New Roman"/>
            </a:endParaRPr>
          </a:p>
        </p:txBody>
      </p:sp>
      <p:sp>
        <p:nvSpPr>
          <p:cNvPr id="230" name="Google Shape;230;p40"/>
          <p:cNvSpPr txBox="1">
            <a:spLocks noGrp="1"/>
          </p:cNvSpPr>
          <p:nvPr>
            <p:ph type="body" idx="1"/>
          </p:nvPr>
        </p:nvSpPr>
        <p:spPr>
          <a:xfrm>
            <a:off x="250025" y="619038"/>
            <a:ext cx="8643900" cy="4142700"/>
          </a:xfrm>
          <a:prstGeom prst="rect">
            <a:avLst/>
          </a:prstGeom>
          <a:noFill/>
          <a:ln>
            <a:noFill/>
          </a:ln>
        </p:spPr>
        <p:txBody>
          <a:bodyPr spcFirstLastPara="1" wrap="square" lIns="32750" tIns="32750" rIns="32750" bIns="32750" anchor="ctr" anchorCtr="0">
            <a:noAutofit/>
          </a:bodyPr>
          <a:lstStyle/>
          <a:p>
            <a:pPr marL="0" lvl="0" indent="0" algn="just" rtl="0">
              <a:lnSpc>
                <a:spcPct val="150000"/>
              </a:lnSpc>
              <a:spcBef>
                <a:spcPts val="0"/>
              </a:spcBef>
              <a:spcAft>
                <a:spcPts val="0"/>
              </a:spcAft>
              <a:buNone/>
            </a:pPr>
            <a:endParaRPr sz="1600" b="0" dirty="0">
              <a:solidFill>
                <a:schemeClr val="dk1"/>
              </a:solidFill>
              <a:latin typeface="Helvetica Neue" panose="020B0604020202020204" charset="0"/>
              <a:ea typeface="Times New Roman"/>
              <a:cs typeface="Times New Roman"/>
              <a:sym typeface="Times New Roman"/>
            </a:endParaRPr>
          </a:p>
          <a:p>
            <a:pPr marL="0" lvl="0" indent="0" algn="just" rtl="0">
              <a:lnSpc>
                <a:spcPct val="150000"/>
              </a:lnSpc>
              <a:spcBef>
                <a:spcPts val="0"/>
              </a:spcBef>
              <a:spcAft>
                <a:spcPts val="0"/>
              </a:spcAft>
              <a:buNone/>
            </a:pPr>
            <a:endParaRPr sz="1600" b="0" dirty="0">
              <a:solidFill>
                <a:schemeClr val="dk1"/>
              </a:solidFill>
              <a:latin typeface="Helvetica Neue" panose="020B0604020202020204" charset="0"/>
              <a:ea typeface="Times New Roman"/>
              <a:cs typeface="Times New Roman"/>
              <a:sym typeface="Times New Roman"/>
            </a:endParaRPr>
          </a:p>
          <a:p>
            <a:pPr marL="0" lvl="0" indent="0" algn="just" rtl="0">
              <a:lnSpc>
                <a:spcPct val="150000"/>
              </a:lnSpc>
              <a:spcBef>
                <a:spcPts val="0"/>
              </a:spcBef>
              <a:spcAft>
                <a:spcPts val="0"/>
              </a:spcAft>
              <a:buNone/>
            </a:pPr>
            <a:endParaRPr sz="1600" b="0" dirty="0">
              <a:solidFill>
                <a:schemeClr val="dk1"/>
              </a:solidFill>
              <a:latin typeface="Helvetica Neue" panose="020B0604020202020204" charset="0"/>
              <a:ea typeface="Times New Roman"/>
              <a:cs typeface="Times New Roman"/>
              <a:sym typeface="Times New Roman"/>
            </a:endParaRPr>
          </a:p>
          <a:p>
            <a:pPr marL="0" lvl="0" indent="0" algn="just" rtl="0">
              <a:lnSpc>
                <a:spcPct val="150000"/>
              </a:lnSpc>
              <a:spcBef>
                <a:spcPts val="0"/>
              </a:spcBef>
              <a:spcAft>
                <a:spcPts val="0"/>
              </a:spcAft>
              <a:buNone/>
            </a:pPr>
            <a:endParaRPr sz="1600" b="0" dirty="0">
              <a:solidFill>
                <a:schemeClr val="dk1"/>
              </a:solidFill>
              <a:latin typeface="Helvetica Neue" panose="020B0604020202020204" charset="0"/>
              <a:ea typeface="Times New Roman"/>
              <a:cs typeface="Times New Roman"/>
              <a:sym typeface="Times New Roman"/>
            </a:endParaRPr>
          </a:p>
          <a:p>
            <a:pPr marL="0" lvl="0" indent="0" algn="just" rtl="0">
              <a:lnSpc>
                <a:spcPct val="150000"/>
              </a:lnSpc>
              <a:spcBef>
                <a:spcPts val="0"/>
              </a:spcBef>
              <a:spcAft>
                <a:spcPts val="0"/>
              </a:spcAft>
              <a:buNone/>
            </a:pPr>
            <a:endParaRPr sz="1600" b="0" dirty="0">
              <a:solidFill>
                <a:schemeClr val="dk1"/>
              </a:solidFill>
              <a:latin typeface="Helvetica Neue" panose="020B0604020202020204" charset="0"/>
              <a:ea typeface="Times New Roman"/>
              <a:cs typeface="Times New Roman"/>
              <a:sym typeface="Times New Roman"/>
            </a:endParaRPr>
          </a:p>
          <a:p>
            <a:pPr marL="0" lvl="0" indent="0" algn="just" rtl="0">
              <a:lnSpc>
                <a:spcPct val="150000"/>
              </a:lnSpc>
              <a:spcBef>
                <a:spcPts val="0"/>
              </a:spcBef>
              <a:spcAft>
                <a:spcPts val="0"/>
              </a:spcAft>
              <a:buNone/>
            </a:pPr>
            <a:endParaRPr sz="1600" b="0" dirty="0">
              <a:solidFill>
                <a:schemeClr val="dk1"/>
              </a:solidFill>
              <a:latin typeface="Helvetica Neue" panose="020B0604020202020204" charset="0"/>
              <a:ea typeface="Times New Roman"/>
              <a:cs typeface="Times New Roman"/>
              <a:sym typeface="Times New Roman"/>
            </a:endParaRPr>
          </a:p>
          <a:p>
            <a:pPr marL="0" lvl="0" indent="0" algn="just" rtl="0">
              <a:lnSpc>
                <a:spcPct val="150000"/>
              </a:lnSpc>
              <a:spcBef>
                <a:spcPts val="0"/>
              </a:spcBef>
              <a:spcAft>
                <a:spcPts val="0"/>
              </a:spcAft>
              <a:buNone/>
            </a:pPr>
            <a:endParaRPr sz="1600" b="0" dirty="0">
              <a:solidFill>
                <a:schemeClr val="dk1"/>
              </a:solidFill>
              <a:latin typeface="Helvetica Neue" panose="020B0604020202020204" charset="0"/>
              <a:ea typeface="Times New Roman"/>
              <a:cs typeface="Times New Roman"/>
              <a:sym typeface="Times New Roman"/>
            </a:endParaRPr>
          </a:p>
          <a:p>
            <a:pPr marL="0" lvl="0" indent="0" algn="just" rtl="0">
              <a:lnSpc>
                <a:spcPct val="150000"/>
              </a:lnSpc>
              <a:spcBef>
                <a:spcPts val="0"/>
              </a:spcBef>
              <a:spcAft>
                <a:spcPts val="0"/>
              </a:spcAft>
              <a:buNone/>
            </a:pPr>
            <a:r>
              <a:rPr lang="en" sz="1600" b="0" dirty="0">
                <a:solidFill>
                  <a:schemeClr val="dk1"/>
                </a:solidFill>
                <a:latin typeface="Helvetica Neue" panose="020B0604020202020204" charset="0"/>
                <a:ea typeface="Times New Roman"/>
                <a:cs typeface="Times New Roman"/>
                <a:sym typeface="Times New Roman"/>
              </a:rPr>
              <a:t>•</a:t>
            </a:r>
            <a:r>
              <a:rPr lang="en" sz="1600" b="0" dirty="0">
                <a:solidFill>
                  <a:srgbClr val="000000"/>
                </a:solidFill>
                <a:latin typeface="Helvetica Neue" panose="020B0604020202020204" charset="0"/>
                <a:ea typeface="Times New Roman"/>
                <a:cs typeface="Times New Roman"/>
                <a:sym typeface="Times New Roman"/>
              </a:rPr>
              <a:t>However, their focus is different as they seek to tackle the NLP challenges associated with analyzing attributions from noisy social media data.</a:t>
            </a:r>
            <a:endParaRPr sz="1600" b="0" dirty="0">
              <a:solidFill>
                <a:srgbClr val="000000"/>
              </a:solidFill>
              <a:latin typeface="Helvetica Neue" panose="020B0604020202020204" charset="0"/>
              <a:ea typeface="Times New Roman"/>
              <a:cs typeface="Times New Roman"/>
              <a:sym typeface="Times New Roman"/>
            </a:endParaRPr>
          </a:p>
          <a:p>
            <a:pPr marL="0" lvl="0" indent="0" algn="just" rtl="0">
              <a:lnSpc>
                <a:spcPct val="150000"/>
              </a:lnSpc>
              <a:spcBef>
                <a:spcPts val="0"/>
              </a:spcBef>
              <a:spcAft>
                <a:spcPts val="0"/>
              </a:spcAft>
              <a:buNone/>
            </a:pPr>
            <a:endParaRPr sz="1600" b="0" dirty="0">
              <a:solidFill>
                <a:srgbClr val="000000"/>
              </a:solidFill>
              <a:latin typeface="Helvetica Neue" panose="020B0604020202020204" charset="0"/>
              <a:ea typeface="Times New Roman"/>
              <a:cs typeface="Times New Roman"/>
              <a:sym typeface="Times New Roman"/>
            </a:endParaRPr>
          </a:p>
          <a:p>
            <a:pPr marL="0" lvl="0" indent="0" algn="just" rtl="0">
              <a:lnSpc>
                <a:spcPct val="150000"/>
              </a:lnSpc>
              <a:spcBef>
                <a:spcPts val="0"/>
              </a:spcBef>
              <a:spcAft>
                <a:spcPts val="0"/>
              </a:spcAft>
              <a:buNone/>
            </a:pPr>
            <a:r>
              <a:rPr lang="en" sz="1600" b="0" dirty="0">
                <a:solidFill>
                  <a:schemeClr val="dk1"/>
                </a:solidFill>
                <a:latin typeface="Helvetica Neue" panose="020B0604020202020204" charset="0"/>
                <a:ea typeface="Times New Roman"/>
                <a:cs typeface="Times New Roman"/>
                <a:sym typeface="Times New Roman"/>
              </a:rPr>
              <a:t>•</a:t>
            </a:r>
            <a:r>
              <a:rPr lang="en" sz="1600" b="0" dirty="0">
                <a:solidFill>
                  <a:srgbClr val="000000"/>
                </a:solidFill>
                <a:latin typeface="Helvetica Neue" panose="020B0604020202020204" charset="0"/>
                <a:ea typeface="Times New Roman"/>
                <a:cs typeface="Times New Roman"/>
                <a:sym typeface="Times New Roman"/>
              </a:rPr>
              <a:t>In this paper, a pre-trained language model (LM) is used to leverage transfer learning and overcome the challenge of paucity of labelled data. Furthermore, it is demonstrate that fine-tuned, pre-trained LMs on Indian social media data have the ability to generalize and tackle the quirks of English written by non-native speakers. We find that applying such models improves the performance on the attribution detection task. </a:t>
            </a:r>
            <a:endParaRPr sz="1600" b="0" dirty="0">
              <a:solidFill>
                <a:srgbClr val="000000"/>
              </a:solidFill>
              <a:latin typeface="Helvetica Neue" panose="020B0604020202020204" charset="0"/>
              <a:ea typeface="Times New Roman"/>
              <a:cs typeface="Times New Roman"/>
              <a:sym typeface="Times New Roman"/>
            </a:endParaRPr>
          </a:p>
          <a:p>
            <a:pPr marL="0" lvl="0" indent="0" algn="just" rtl="0">
              <a:lnSpc>
                <a:spcPct val="150000"/>
              </a:lnSpc>
              <a:spcBef>
                <a:spcPts val="0"/>
              </a:spcBef>
              <a:spcAft>
                <a:spcPts val="0"/>
              </a:spcAft>
              <a:buNone/>
            </a:pPr>
            <a:endParaRPr sz="1600" b="0" dirty="0">
              <a:solidFill>
                <a:schemeClr val="dk1"/>
              </a:solidFill>
              <a:latin typeface="Helvetica Neue" panose="020B0604020202020204" charset="0"/>
              <a:ea typeface="Times New Roman"/>
              <a:cs typeface="Times New Roman"/>
              <a:sym typeface="Times New Roman"/>
            </a:endParaRPr>
          </a:p>
          <a:p>
            <a:pPr marL="0" lvl="0" indent="0" algn="just" rtl="0">
              <a:lnSpc>
                <a:spcPct val="150000"/>
              </a:lnSpc>
              <a:spcBef>
                <a:spcPts val="0"/>
              </a:spcBef>
              <a:spcAft>
                <a:spcPts val="0"/>
              </a:spcAft>
              <a:buNone/>
            </a:pPr>
            <a:endParaRPr sz="1600" b="0" dirty="0">
              <a:solidFill>
                <a:srgbClr val="000000"/>
              </a:solidFill>
              <a:latin typeface="Helvetica Neue" panose="020B0604020202020204" charset="0"/>
              <a:ea typeface="Arial"/>
              <a:cs typeface="Arial"/>
              <a:sym typeface="Arial"/>
            </a:endParaRPr>
          </a:p>
        </p:txBody>
      </p:sp>
      <p:sp>
        <p:nvSpPr>
          <p:cNvPr id="231" name="Google Shape;231;p40"/>
          <p:cNvSpPr txBox="1">
            <a:spLocks noGrp="1"/>
          </p:cNvSpPr>
          <p:nvPr>
            <p:ph type="sldNum" idx="12"/>
          </p:nvPr>
        </p:nvSpPr>
        <p:spPr>
          <a:xfrm>
            <a:off x="4450199" y="4882307"/>
            <a:ext cx="234600" cy="197400"/>
          </a:xfrm>
          <a:prstGeom prst="rect">
            <a:avLst/>
          </a:prstGeom>
          <a:noFill/>
          <a:ln>
            <a:noFill/>
          </a:ln>
        </p:spPr>
        <p:txBody>
          <a:bodyPr spcFirstLastPara="1" wrap="square" lIns="32750" tIns="32750" rIns="32750" bIns="32750" anchor="t" anchorCtr="0">
            <a:normAutofit fontScale="85000" lnSpcReduction="20000"/>
          </a:bodyPr>
          <a:lstStyle/>
          <a:p>
            <a:pPr marL="0" lvl="0" indent="0" algn="ctr" rtl="0">
              <a:lnSpc>
                <a:spcPct val="100000"/>
              </a:lnSpc>
              <a:spcBef>
                <a:spcPts val="0"/>
              </a:spcBef>
              <a:spcAft>
                <a:spcPts val="0"/>
              </a:spcAft>
              <a:buClr>
                <a:srgbClr val="535353"/>
              </a:buClr>
              <a:buSzPct val="100000"/>
              <a:buFont typeface="Helvetica Neue"/>
              <a:buNone/>
            </a:pPr>
            <a:fld id="{00000000-1234-1234-1234-123412341234}" type="slidenum">
              <a:rPr lang="en"/>
              <a:t>7</a:t>
            </a:fld>
            <a:endParaRPr/>
          </a:p>
        </p:txBody>
      </p:sp>
      <p:pic>
        <p:nvPicPr>
          <p:cNvPr id="232" name="Google Shape;232;p40"/>
          <p:cNvPicPr preferRelativeResize="0"/>
          <p:nvPr/>
        </p:nvPicPr>
        <p:blipFill>
          <a:blip r:embed="rId3">
            <a:alphaModFix/>
          </a:blip>
          <a:stretch>
            <a:fillRect/>
          </a:stretch>
        </p:blipFill>
        <p:spPr>
          <a:xfrm>
            <a:off x="2980179" y="619038"/>
            <a:ext cx="2631774" cy="12982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41"/>
          <p:cNvSpPr txBox="1">
            <a:spLocks noGrp="1"/>
          </p:cNvSpPr>
          <p:nvPr>
            <p:ph type="title"/>
          </p:nvPr>
        </p:nvSpPr>
        <p:spPr>
          <a:xfrm>
            <a:off x="250025" y="162172"/>
            <a:ext cx="8643900" cy="552600"/>
          </a:xfrm>
          <a:prstGeom prst="rect">
            <a:avLst/>
          </a:prstGeom>
        </p:spPr>
        <p:txBody>
          <a:bodyPr spcFirstLastPara="1" wrap="square" lIns="32750" tIns="32750" rIns="32750" bIns="32750" anchor="ctr" anchorCtr="0">
            <a:normAutofit fontScale="90000"/>
          </a:bodyPr>
          <a:lstStyle/>
          <a:p>
            <a:pPr marL="0" lvl="0" indent="0" algn="ctr" rtl="0">
              <a:spcBef>
                <a:spcPts val="0"/>
              </a:spcBef>
              <a:spcAft>
                <a:spcPts val="0"/>
              </a:spcAft>
              <a:buNone/>
            </a:pPr>
            <a:r>
              <a:rPr lang="en"/>
              <a:t>Data Collection</a:t>
            </a:r>
            <a:endParaRPr/>
          </a:p>
        </p:txBody>
      </p:sp>
      <p:sp>
        <p:nvSpPr>
          <p:cNvPr id="238" name="Google Shape;238;p41"/>
          <p:cNvSpPr txBox="1">
            <a:spLocks noGrp="1"/>
          </p:cNvSpPr>
          <p:nvPr>
            <p:ph type="body" idx="1"/>
          </p:nvPr>
        </p:nvSpPr>
        <p:spPr>
          <a:xfrm>
            <a:off x="250025" y="902825"/>
            <a:ext cx="8643900" cy="3783900"/>
          </a:xfrm>
          <a:prstGeom prst="rect">
            <a:avLst/>
          </a:prstGeom>
        </p:spPr>
        <p:txBody>
          <a:bodyPr spcFirstLastPara="1" wrap="square" lIns="32750" tIns="32750" rIns="32750" bIns="32750" anchor="ctr" anchorCtr="0">
            <a:normAutofit/>
          </a:bodyPr>
          <a:lstStyle/>
          <a:p>
            <a:pPr marL="457200" lvl="0" indent="-330200" algn="l" rtl="0">
              <a:spcBef>
                <a:spcPts val="2400"/>
              </a:spcBef>
              <a:spcAft>
                <a:spcPts val="0"/>
              </a:spcAft>
              <a:buSzPts val="1600"/>
              <a:buFont typeface="Helvetica Neue"/>
              <a:buChar char="•"/>
            </a:pPr>
            <a:r>
              <a:rPr lang="en" sz="1600" b="0" dirty="0">
                <a:latin typeface="Helvetica Neue"/>
                <a:ea typeface="Helvetica Neue"/>
                <a:cs typeface="Helvetica Neue"/>
                <a:sym typeface="Helvetica Neue"/>
              </a:rPr>
              <a:t>The data being used here is obtained from youtube’s search API</a:t>
            </a:r>
            <a:endParaRPr sz="1600" b="0" dirty="0">
              <a:latin typeface="Helvetica Neue"/>
              <a:ea typeface="Helvetica Neue"/>
              <a:cs typeface="Helvetica Neue"/>
              <a:sym typeface="Helvetica Neue"/>
            </a:endParaRPr>
          </a:p>
          <a:p>
            <a:pPr marL="457200" lvl="0" indent="-330200" algn="l" rtl="0">
              <a:spcBef>
                <a:spcPts val="0"/>
              </a:spcBef>
              <a:spcAft>
                <a:spcPts val="0"/>
              </a:spcAft>
              <a:buSzPts val="1600"/>
              <a:buFont typeface="Helvetica Neue"/>
              <a:buChar char="•"/>
            </a:pPr>
            <a:r>
              <a:rPr lang="en" sz="1600" b="0" dirty="0">
                <a:latin typeface="Helvetica Neue"/>
                <a:ea typeface="Helvetica Neue"/>
                <a:cs typeface="Helvetica Neue"/>
                <a:sym typeface="Helvetica Neue"/>
              </a:rPr>
              <a:t>Queries related to water crisis are passed to youtube’s search API and the resulting videos are added to a video set.</a:t>
            </a:r>
            <a:endParaRPr sz="1600" b="0" dirty="0">
              <a:latin typeface="Helvetica Neue"/>
              <a:ea typeface="Helvetica Neue"/>
              <a:cs typeface="Helvetica Neue"/>
              <a:sym typeface="Helvetica Neue"/>
            </a:endParaRPr>
          </a:p>
          <a:p>
            <a:pPr marL="457200" lvl="0" indent="-330200" algn="l" rtl="0">
              <a:spcBef>
                <a:spcPts val="0"/>
              </a:spcBef>
              <a:spcAft>
                <a:spcPts val="0"/>
              </a:spcAft>
              <a:buSzPts val="1600"/>
              <a:buFont typeface="Helvetica Neue"/>
              <a:buChar char="•"/>
            </a:pPr>
            <a:r>
              <a:rPr lang="en" sz="1600" b="0" dirty="0">
                <a:latin typeface="Helvetica Neue"/>
                <a:ea typeface="Helvetica Neue"/>
                <a:cs typeface="Helvetica Neue"/>
                <a:sym typeface="Helvetica Neue"/>
              </a:rPr>
              <a:t>The video set is then processed to remove the duplicate videos and then is pruned.</a:t>
            </a:r>
            <a:endParaRPr sz="1600" b="0" dirty="0">
              <a:latin typeface="Helvetica Neue"/>
              <a:ea typeface="Helvetica Neue"/>
              <a:cs typeface="Helvetica Neue"/>
              <a:sym typeface="Helvetica Neue"/>
            </a:endParaRPr>
          </a:p>
          <a:p>
            <a:pPr marL="457200" lvl="0" indent="-330200" algn="l" rtl="0">
              <a:spcBef>
                <a:spcPts val="0"/>
              </a:spcBef>
              <a:spcAft>
                <a:spcPts val="0"/>
              </a:spcAft>
              <a:buSzPts val="1600"/>
              <a:buFont typeface="Helvetica Neue"/>
              <a:buChar char="•"/>
            </a:pPr>
            <a:r>
              <a:rPr lang="en" sz="1600" b="0" dirty="0">
                <a:latin typeface="Helvetica Neue"/>
                <a:ea typeface="Helvetica Neue"/>
                <a:cs typeface="Helvetica Neue"/>
                <a:sym typeface="Helvetica Neue"/>
              </a:rPr>
              <a:t>The comments on this pruned video set is then obtained using the youtube data API.</a:t>
            </a:r>
            <a:endParaRPr sz="1600" b="0" dirty="0">
              <a:latin typeface="Helvetica Neue"/>
              <a:ea typeface="Helvetica Neue"/>
              <a:cs typeface="Helvetica Neue"/>
              <a:sym typeface="Helvetica Neue"/>
            </a:endParaRPr>
          </a:p>
          <a:p>
            <a:pPr marL="457200" lvl="0" indent="-330200" algn="l" rtl="0">
              <a:spcBef>
                <a:spcPts val="0"/>
              </a:spcBef>
              <a:spcAft>
                <a:spcPts val="0"/>
              </a:spcAft>
              <a:buSzPts val="1600"/>
              <a:buFont typeface="Helvetica Neue"/>
              <a:buChar char="•"/>
            </a:pPr>
            <a:r>
              <a:rPr lang="en" sz="1600" b="0" dirty="0">
                <a:latin typeface="Helvetica Neue"/>
                <a:ea typeface="Helvetica Neue"/>
                <a:cs typeface="Helvetica Neue"/>
                <a:sym typeface="Helvetica Neue"/>
              </a:rPr>
              <a:t>These extracted comments are the data that is being used for attribution.</a:t>
            </a:r>
            <a:endParaRPr sz="1600" b="0" dirty="0">
              <a:latin typeface="Helvetica Neue"/>
              <a:ea typeface="Helvetica Neue"/>
              <a:cs typeface="Helvetica Neue"/>
              <a:sym typeface="Helvetica Neue"/>
            </a:endParaRPr>
          </a:p>
          <a:p>
            <a:pPr marL="457200" lvl="0" indent="-330200" algn="l" rtl="0">
              <a:spcBef>
                <a:spcPts val="0"/>
              </a:spcBef>
              <a:spcAft>
                <a:spcPts val="0"/>
              </a:spcAft>
              <a:buSzPts val="1600"/>
              <a:buFont typeface="Helvetica Neue"/>
              <a:buChar char="•"/>
            </a:pPr>
            <a:r>
              <a:rPr lang="en" sz="1600" b="0" dirty="0">
                <a:latin typeface="Helvetica Neue"/>
                <a:ea typeface="Helvetica Neue"/>
                <a:cs typeface="Helvetica Neue"/>
                <a:sym typeface="Helvetica Neue"/>
              </a:rPr>
              <a:t>Since the dataset is of a multilingual country, the data in english alone needs to be extracted for the next processes.</a:t>
            </a:r>
            <a:endParaRPr sz="1600" b="0" dirty="0">
              <a:latin typeface="Helvetica Neue"/>
              <a:ea typeface="Helvetica Neue"/>
              <a:cs typeface="Helvetica Neue"/>
              <a:sym typeface="Helvetica Neue"/>
            </a:endParaRPr>
          </a:p>
          <a:p>
            <a:pPr marL="457200" lvl="0" indent="-330200" algn="l" rtl="0">
              <a:spcBef>
                <a:spcPts val="0"/>
              </a:spcBef>
              <a:spcAft>
                <a:spcPts val="0"/>
              </a:spcAft>
              <a:buSzPts val="1600"/>
              <a:buFont typeface="Helvetica Neue"/>
              <a:buChar char="•"/>
            </a:pPr>
            <a:r>
              <a:rPr lang="en" sz="1600" b="0" dirty="0">
                <a:latin typeface="Helvetica Neue"/>
                <a:ea typeface="Helvetica Neue"/>
                <a:cs typeface="Helvetica Neue"/>
                <a:sym typeface="Helvetica Neue"/>
              </a:rPr>
              <a:t>Some of the general challenges such as spelling mistakes, out of vocabulary words and grammatical mistakes affect the precision of the data.</a:t>
            </a:r>
            <a:endParaRPr sz="1600" b="0" dirty="0">
              <a:latin typeface="Helvetica Neue"/>
              <a:ea typeface="Helvetica Neue"/>
              <a:cs typeface="Helvetica Neue"/>
              <a:sym typeface="Helvetica Neue"/>
            </a:endParaRPr>
          </a:p>
          <a:p>
            <a:pPr marL="457200" lvl="0" indent="0" algn="l" rtl="0">
              <a:spcBef>
                <a:spcPts val="2400"/>
              </a:spcBef>
              <a:spcAft>
                <a:spcPts val="0"/>
              </a:spcAft>
              <a:buNone/>
            </a:pPr>
            <a:endParaRPr sz="1600" b="0" dirty="0">
              <a:latin typeface="Helvetica Neue"/>
              <a:ea typeface="Helvetica Neue"/>
              <a:cs typeface="Helvetica Neue"/>
              <a:sym typeface="Helvetica Neue"/>
            </a:endParaRPr>
          </a:p>
          <a:p>
            <a:pPr marL="0" lvl="0" indent="0" algn="l" rtl="0">
              <a:spcBef>
                <a:spcPts val="2400"/>
              </a:spcBef>
              <a:spcAft>
                <a:spcPts val="0"/>
              </a:spcAft>
              <a:buNone/>
            </a:pPr>
            <a:endParaRPr sz="1600" b="0" dirty="0">
              <a:latin typeface="Helvetica Neue"/>
              <a:ea typeface="Helvetica Neue"/>
              <a:cs typeface="Helvetica Neue"/>
              <a:sym typeface="Helvetica Neue"/>
            </a:endParaRPr>
          </a:p>
          <a:p>
            <a:pPr marL="457200" lvl="0" indent="0" algn="l" rtl="0">
              <a:spcBef>
                <a:spcPts val="2400"/>
              </a:spcBef>
              <a:spcAft>
                <a:spcPts val="0"/>
              </a:spcAft>
              <a:buNone/>
            </a:pPr>
            <a:endParaRPr sz="1600" b="0" dirty="0">
              <a:latin typeface="Helvetica Neue"/>
              <a:ea typeface="Helvetica Neue"/>
              <a:cs typeface="Helvetica Neue"/>
              <a:sym typeface="Helvetica Neue"/>
            </a:endParaRPr>
          </a:p>
        </p:txBody>
      </p:sp>
      <p:pic>
        <p:nvPicPr>
          <p:cNvPr id="239" name="Google Shape;239;p41"/>
          <p:cNvPicPr preferRelativeResize="0"/>
          <p:nvPr/>
        </p:nvPicPr>
        <p:blipFill>
          <a:blip r:embed="rId3">
            <a:alphaModFix/>
          </a:blip>
          <a:stretch>
            <a:fillRect/>
          </a:stretch>
        </p:blipFill>
        <p:spPr>
          <a:xfrm>
            <a:off x="2352261" y="3465443"/>
            <a:ext cx="4512663" cy="150880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42"/>
          <p:cNvSpPr txBox="1">
            <a:spLocks noGrp="1"/>
          </p:cNvSpPr>
          <p:nvPr>
            <p:ph type="title"/>
          </p:nvPr>
        </p:nvSpPr>
        <p:spPr>
          <a:xfrm>
            <a:off x="250031" y="133945"/>
            <a:ext cx="8643900" cy="1285800"/>
          </a:xfrm>
          <a:prstGeom prst="rect">
            <a:avLst/>
          </a:prstGeom>
        </p:spPr>
        <p:txBody>
          <a:bodyPr spcFirstLastPara="1" wrap="square" lIns="32750" tIns="32750" rIns="32750" bIns="32750" anchor="ctr" anchorCtr="0">
            <a:normAutofit/>
          </a:bodyPr>
          <a:lstStyle/>
          <a:p>
            <a:pPr marL="0" lvl="0" indent="0" algn="ctr" rtl="0">
              <a:spcBef>
                <a:spcPts val="0"/>
              </a:spcBef>
              <a:spcAft>
                <a:spcPts val="0"/>
              </a:spcAft>
              <a:buNone/>
            </a:pPr>
            <a:r>
              <a:rPr lang="en" sz="4100"/>
              <a:t>Data Pruning</a:t>
            </a:r>
            <a:r>
              <a:rPr lang="en"/>
              <a:t> </a:t>
            </a:r>
            <a:endParaRPr/>
          </a:p>
        </p:txBody>
      </p:sp>
      <p:sp>
        <p:nvSpPr>
          <p:cNvPr id="245" name="Google Shape;245;p42"/>
          <p:cNvSpPr txBox="1">
            <a:spLocks noGrp="1"/>
          </p:cNvSpPr>
          <p:nvPr>
            <p:ph type="body" idx="1"/>
          </p:nvPr>
        </p:nvSpPr>
        <p:spPr>
          <a:xfrm>
            <a:off x="246888" y="1100177"/>
            <a:ext cx="8643900" cy="3661500"/>
          </a:xfrm>
          <a:prstGeom prst="rect">
            <a:avLst/>
          </a:prstGeom>
        </p:spPr>
        <p:txBody>
          <a:bodyPr spcFirstLastPara="1" wrap="square" lIns="32750" tIns="32750" rIns="32750" bIns="32750" anchor="ctr" anchorCtr="0">
            <a:normAutofit fontScale="85000" lnSpcReduction="20000"/>
          </a:bodyPr>
          <a:lstStyle/>
          <a:p>
            <a:pPr marL="457200" lvl="0" indent="-322580" algn="l" rtl="0">
              <a:spcBef>
                <a:spcPts val="2400"/>
              </a:spcBef>
              <a:spcAft>
                <a:spcPts val="0"/>
              </a:spcAft>
              <a:buSzPct val="100000"/>
              <a:buFont typeface="Helvetica Neue"/>
              <a:buChar char="•"/>
            </a:pPr>
            <a:r>
              <a:rPr lang="en" sz="1600" b="0">
                <a:latin typeface="Helvetica Neue"/>
                <a:ea typeface="Helvetica Neue"/>
                <a:cs typeface="Helvetica Neue"/>
                <a:sym typeface="Helvetica Neue"/>
              </a:rPr>
              <a:t>A list of factors is obtained by research on water crisis.</a:t>
            </a:r>
            <a:endParaRPr sz="1600" b="0">
              <a:latin typeface="Helvetica Neue"/>
              <a:ea typeface="Helvetica Neue"/>
              <a:cs typeface="Helvetica Neue"/>
              <a:sym typeface="Helvetica Neue"/>
            </a:endParaRPr>
          </a:p>
          <a:p>
            <a:pPr marL="457200" lvl="0" indent="-322580" algn="l" rtl="0">
              <a:spcBef>
                <a:spcPts val="0"/>
              </a:spcBef>
              <a:spcAft>
                <a:spcPts val="0"/>
              </a:spcAft>
              <a:buSzPct val="100000"/>
              <a:buFont typeface="Helvetica Neue"/>
              <a:buChar char="•"/>
            </a:pPr>
            <a:r>
              <a:rPr lang="en" sz="1600" b="0">
                <a:latin typeface="Helvetica Neue"/>
                <a:ea typeface="Helvetica Neue"/>
                <a:cs typeface="Helvetica Neue"/>
                <a:sym typeface="Helvetica Neue"/>
              </a:rPr>
              <a:t>To generate this list, literature corresponding to the global water crisis, water crisis in a specific region, and the water crisis in the targeted location are considered.</a:t>
            </a:r>
            <a:endParaRPr sz="1600" b="0">
              <a:latin typeface="Helvetica Neue"/>
              <a:ea typeface="Helvetica Neue"/>
              <a:cs typeface="Helvetica Neue"/>
              <a:sym typeface="Helvetica Neue"/>
            </a:endParaRPr>
          </a:p>
          <a:p>
            <a:pPr marL="457200" lvl="0" indent="0" algn="l" rtl="0">
              <a:spcBef>
                <a:spcPts val="2400"/>
              </a:spcBef>
              <a:spcAft>
                <a:spcPts val="0"/>
              </a:spcAft>
              <a:buNone/>
            </a:pPr>
            <a:r>
              <a:rPr lang="en" sz="1600" b="0">
                <a:latin typeface="Helvetica Neue"/>
                <a:ea typeface="Helvetica Neue"/>
                <a:cs typeface="Helvetica Neue"/>
                <a:sym typeface="Helvetica Neue"/>
              </a:rPr>
              <a:t>List of factors: topographical disadvantage, weather, climate change, global warming, industrial development, petroleum industry, water intensive industries, oil sands development expansion of urban areas, conversion of lands for human usage.</a:t>
            </a:r>
            <a:endParaRPr sz="1600" b="0">
              <a:latin typeface="Helvetica Neue"/>
              <a:ea typeface="Helvetica Neue"/>
              <a:cs typeface="Helvetica Neue"/>
              <a:sym typeface="Helvetica Neue"/>
            </a:endParaRPr>
          </a:p>
          <a:p>
            <a:pPr marL="457200" lvl="0" indent="-322580" algn="l" rtl="0">
              <a:spcBef>
                <a:spcPts val="2400"/>
              </a:spcBef>
              <a:spcAft>
                <a:spcPts val="0"/>
              </a:spcAft>
              <a:buSzPct val="100000"/>
              <a:buFont typeface="Helvetica Neue"/>
              <a:buChar char="•"/>
            </a:pPr>
            <a:r>
              <a:rPr lang="en" sz="1600" b="0">
                <a:latin typeface="Helvetica Neue"/>
                <a:ea typeface="Helvetica Neue"/>
                <a:cs typeface="Helvetica Neue"/>
                <a:sym typeface="Helvetica Neue"/>
              </a:rPr>
              <a:t>Let F be the set of factors and, a comment d represented as a series of sentences s</a:t>
            </a:r>
            <a:r>
              <a:rPr lang="en" sz="1600" b="0" baseline="-25000">
                <a:latin typeface="Helvetica Neue"/>
                <a:ea typeface="Helvetica Neue"/>
                <a:cs typeface="Helvetica Neue"/>
                <a:sym typeface="Helvetica Neue"/>
              </a:rPr>
              <a:t>1</a:t>
            </a:r>
            <a:r>
              <a:rPr lang="en" sz="1600" b="0">
                <a:latin typeface="Helvetica Neue"/>
                <a:ea typeface="Helvetica Neue"/>
                <a:cs typeface="Helvetica Neue"/>
                <a:sym typeface="Helvetica Neue"/>
              </a:rPr>
              <a:t>,s</a:t>
            </a:r>
            <a:r>
              <a:rPr lang="en" sz="1600" b="0" baseline="-25000">
                <a:latin typeface="Helvetica Neue"/>
                <a:ea typeface="Helvetica Neue"/>
                <a:cs typeface="Helvetica Neue"/>
                <a:sym typeface="Helvetica Neue"/>
              </a:rPr>
              <a:t>2</a:t>
            </a:r>
            <a:r>
              <a:rPr lang="en" sz="1600" b="0">
                <a:latin typeface="Helvetica Neue"/>
                <a:ea typeface="Helvetica Neue"/>
                <a:cs typeface="Helvetica Neue"/>
                <a:sym typeface="Helvetica Neue"/>
              </a:rPr>
              <a:t>,....,s</a:t>
            </a:r>
            <a:r>
              <a:rPr lang="en" sz="1600" b="0" baseline="-25000">
                <a:latin typeface="Helvetica Neue"/>
                <a:ea typeface="Helvetica Neue"/>
                <a:cs typeface="Helvetica Neue"/>
                <a:sym typeface="Helvetica Neue"/>
              </a:rPr>
              <a:t>n</a:t>
            </a:r>
            <a:r>
              <a:rPr lang="en" sz="1600" b="0">
                <a:latin typeface="Helvetica Neue"/>
                <a:ea typeface="Helvetica Neue"/>
                <a:cs typeface="Helvetica Neue"/>
                <a:sym typeface="Helvetica Neue"/>
              </a:rPr>
              <a:t>. </a:t>
            </a:r>
            <a:endParaRPr sz="1600" b="0">
              <a:latin typeface="Helvetica Neue"/>
              <a:ea typeface="Helvetica Neue"/>
              <a:cs typeface="Helvetica Neue"/>
              <a:sym typeface="Helvetica Neue"/>
            </a:endParaRPr>
          </a:p>
          <a:p>
            <a:pPr marL="457200" lvl="0" indent="-322580" algn="l" rtl="0">
              <a:spcBef>
                <a:spcPts val="0"/>
              </a:spcBef>
              <a:spcAft>
                <a:spcPts val="0"/>
              </a:spcAft>
              <a:buSzPct val="100000"/>
              <a:buFont typeface="Helvetica Neue"/>
              <a:buChar char="•"/>
            </a:pPr>
            <a:r>
              <a:rPr lang="en" sz="1600" b="0">
                <a:latin typeface="Helvetica Neue"/>
                <a:ea typeface="Helvetica Neue"/>
                <a:cs typeface="Helvetica Neue"/>
                <a:sym typeface="Helvetica Neue"/>
              </a:rPr>
              <a:t>For each sentence si, the cosine similarity between s and f is calculated Cosine(&lt;si,f&gt;), where f∈F.</a:t>
            </a:r>
            <a:endParaRPr sz="1600" b="0">
              <a:latin typeface="Helvetica Neue"/>
              <a:ea typeface="Helvetica Neue"/>
              <a:cs typeface="Helvetica Neue"/>
              <a:sym typeface="Helvetica Neue"/>
            </a:endParaRPr>
          </a:p>
          <a:p>
            <a:pPr marL="457200" lvl="0" indent="-322580" algn="l" rtl="0">
              <a:spcBef>
                <a:spcPts val="0"/>
              </a:spcBef>
              <a:spcAft>
                <a:spcPts val="0"/>
              </a:spcAft>
              <a:buSzPct val="100000"/>
              <a:buFont typeface="Helvetica Neue"/>
              <a:buChar char="•"/>
            </a:pPr>
            <a:r>
              <a:rPr lang="en" sz="1600" b="0">
                <a:latin typeface="Helvetica Neue"/>
                <a:ea typeface="Helvetica Neue"/>
                <a:cs typeface="Helvetica Neue"/>
                <a:sym typeface="Helvetica Neue"/>
              </a:rPr>
              <a:t>The 300 dimensional GloVe embeddings are used.</a:t>
            </a:r>
            <a:endParaRPr sz="1600" b="0">
              <a:latin typeface="Helvetica Neue"/>
              <a:ea typeface="Helvetica Neue"/>
              <a:cs typeface="Helvetica Neue"/>
              <a:sym typeface="Helvetica Neue"/>
            </a:endParaRPr>
          </a:p>
          <a:p>
            <a:pPr marL="457200" lvl="0" indent="-322580" algn="l" rtl="0">
              <a:spcBef>
                <a:spcPts val="0"/>
              </a:spcBef>
              <a:spcAft>
                <a:spcPts val="0"/>
              </a:spcAft>
              <a:buSzPct val="100000"/>
              <a:buFont typeface="Helvetica Neue"/>
              <a:buChar char="•"/>
            </a:pPr>
            <a:r>
              <a:rPr lang="en" sz="1600" b="0">
                <a:latin typeface="Helvetica Neue"/>
                <a:ea typeface="Helvetica Neue"/>
                <a:cs typeface="Helvetica Neue"/>
                <a:sym typeface="Helvetica Neue"/>
              </a:rPr>
              <a:t>The stopwords and out of vocabulary words are removed and the tf-idf weighting is calculated.</a:t>
            </a:r>
            <a:endParaRPr sz="1600" b="0">
              <a:latin typeface="Helvetica Neue"/>
              <a:ea typeface="Helvetica Neue"/>
              <a:cs typeface="Helvetica Neue"/>
              <a:sym typeface="Helvetica Neue"/>
            </a:endParaRPr>
          </a:p>
          <a:p>
            <a:pPr marL="457200" lvl="0" indent="-322580" algn="l" rtl="0">
              <a:spcBef>
                <a:spcPts val="0"/>
              </a:spcBef>
              <a:spcAft>
                <a:spcPts val="0"/>
              </a:spcAft>
              <a:buSzPct val="100000"/>
              <a:buFont typeface="Helvetica Neue"/>
              <a:buChar char="•"/>
            </a:pPr>
            <a:r>
              <a:rPr lang="en" sz="1600" b="0">
                <a:latin typeface="Helvetica Neue"/>
                <a:ea typeface="Helvetica Neue"/>
                <a:cs typeface="Helvetica Neue"/>
                <a:sym typeface="Helvetica Neue"/>
              </a:rPr>
              <a:t>For each comment, attribution factor pair&lt;d,f&gt;, the pairs with a similarity score less than 0.7 are removed.</a:t>
            </a:r>
            <a:endParaRPr sz="1600" b="0">
              <a:latin typeface="Helvetica Neue"/>
              <a:ea typeface="Helvetica Neue"/>
              <a:cs typeface="Helvetica Neue"/>
              <a:sym typeface="Helvetica Neue"/>
            </a:endParaRPr>
          </a:p>
          <a:p>
            <a:pPr marL="457200" lvl="0" indent="-322580" algn="l" rtl="0">
              <a:spcBef>
                <a:spcPts val="0"/>
              </a:spcBef>
              <a:spcAft>
                <a:spcPts val="0"/>
              </a:spcAft>
              <a:buSzPct val="100000"/>
              <a:buFont typeface="Helvetica Neue"/>
              <a:buChar char="•"/>
            </a:pPr>
            <a:r>
              <a:rPr lang="en" sz="1600" b="0">
                <a:latin typeface="Helvetica Neue"/>
                <a:ea typeface="Helvetica Neue"/>
                <a:cs typeface="Helvetica Neue"/>
                <a:sym typeface="Helvetica Neue"/>
              </a:rPr>
              <a:t>The pairs with the higher similarity scores are taken as the pruned dataset D</a:t>
            </a:r>
            <a:r>
              <a:rPr lang="en" sz="1600" b="0" baseline="-25000">
                <a:latin typeface="Helvetica Neue"/>
                <a:ea typeface="Helvetica Neue"/>
                <a:cs typeface="Helvetica Neue"/>
                <a:sym typeface="Helvetica Neue"/>
              </a:rPr>
              <a:t>pruned</a:t>
            </a:r>
            <a:r>
              <a:rPr lang="en" sz="1600" b="0">
                <a:latin typeface="Helvetica Neue"/>
                <a:ea typeface="Helvetica Neue"/>
                <a:cs typeface="Helvetica Neue"/>
                <a:sym typeface="Helvetica Neue"/>
              </a:rPr>
              <a:t> </a:t>
            </a:r>
            <a:endParaRPr sz="1600" b="0">
              <a:latin typeface="Helvetica Neue"/>
              <a:ea typeface="Helvetica Neue"/>
              <a:cs typeface="Helvetica Neue"/>
              <a:sym typeface="Helvetica Neue"/>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uOttawa-powerpoint-template">
  <a:themeElements>
    <a:clrScheme name="Garnet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White">
  <a:themeElements>
    <a:clrScheme name="White">
      <a:dk1>
        <a:srgbClr val="535353"/>
      </a:dk1>
      <a:lt1>
        <a:srgbClr val="340053"/>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1697</Words>
  <Application>Microsoft Office PowerPoint</Application>
  <PresentationFormat>On-screen Show (16:9)</PresentationFormat>
  <Paragraphs>138</Paragraphs>
  <Slides>19</Slides>
  <Notes>19</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19</vt:i4>
      </vt:variant>
    </vt:vector>
  </HeadingPairs>
  <TitlesOfParts>
    <vt:vector size="29" baseType="lpstr">
      <vt:lpstr>Helvetica Neue</vt:lpstr>
      <vt:lpstr>Times New Roman</vt:lpstr>
      <vt:lpstr>Gill Sans</vt:lpstr>
      <vt:lpstr>Times</vt:lpstr>
      <vt:lpstr>Arial</vt:lpstr>
      <vt:lpstr>Arial Black</vt:lpstr>
      <vt:lpstr>Verdana</vt:lpstr>
      <vt:lpstr>Simple Light</vt:lpstr>
      <vt:lpstr>uOttawa-powerpoint-template</vt:lpstr>
      <vt:lpstr>White</vt:lpstr>
      <vt:lpstr>Social media attributions in the context of water crisis</vt:lpstr>
      <vt:lpstr>Motivation</vt:lpstr>
      <vt:lpstr>PowerPoint Presentation</vt:lpstr>
      <vt:lpstr>Problem Formulation</vt:lpstr>
      <vt:lpstr>PowerPoint Presentation</vt:lpstr>
      <vt:lpstr>PowerPoint Presentation</vt:lpstr>
      <vt:lpstr>PowerPoint Presentation</vt:lpstr>
      <vt:lpstr>Data Collection</vt:lpstr>
      <vt:lpstr>Data Pruning </vt:lpstr>
      <vt:lpstr>Approach</vt:lpstr>
      <vt:lpstr>Approach</vt:lpstr>
      <vt:lpstr>Approach</vt:lpstr>
      <vt:lpstr>Approach</vt:lpstr>
      <vt:lpstr>Approach</vt:lpstr>
      <vt:lpstr>Performance Measures</vt:lpstr>
      <vt:lpstr>Results</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 media attributions in the context of water crisis</dc:title>
  <cp:lastModifiedBy>Aishwarya Manapuram</cp:lastModifiedBy>
  <cp:revision>4</cp:revision>
  <dcterms:modified xsi:type="dcterms:W3CDTF">2022-11-28T20:00:01Z</dcterms:modified>
</cp:coreProperties>
</file>